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576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68138" y="0"/>
            <a:ext cx="17003395" cy="1382395"/>
          </a:xfrm>
          <a:custGeom>
            <a:avLst/>
            <a:gdLst/>
            <a:ahLst/>
            <a:cxnLst/>
            <a:rect l="l" t="t" r="r" b="b"/>
            <a:pathLst>
              <a:path w="17003395" h="1382395">
                <a:moveTo>
                  <a:pt x="17002908" y="1382152"/>
                </a:moveTo>
                <a:lnTo>
                  <a:pt x="0" y="1382152"/>
                </a:lnTo>
                <a:lnTo>
                  <a:pt x="385762" y="691075"/>
                </a:lnTo>
                <a:lnTo>
                  <a:pt x="0" y="0"/>
                </a:lnTo>
                <a:lnTo>
                  <a:pt x="17002908" y="0"/>
                </a:lnTo>
                <a:lnTo>
                  <a:pt x="16617146" y="691075"/>
                </a:lnTo>
                <a:lnTo>
                  <a:pt x="17002908" y="138214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4812" y="1459298"/>
            <a:ext cx="9305924" cy="396951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70529" y="1640246"/>
            <a:ext cx="3686174" cy="52482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48996" y="2251032"/>
            <a:ext cx="2895599" cy="39528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3348" y="7702468"/>
            <a:ext cx="5886449" cy="258127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700" y="5143500"/>
            <a:ext cx="5934074" cy="254317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13233" y="6885354"/>
            <a:ext cx="5705474" cy="314324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068399" y="6269210"/>
            <a:ext cx="3049846" cy="40177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69087" y="59251"/>
            <a:ext cx="4949825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07" y="8263208"/>
            <a:ext cx="766445" cy="824865"/>
          </a:xfrm>
          <a:custGeom>
            <a:avLst/>
            <a:gdLst/>
            <a:ahLst/>
            <a:cxnLst/>
            <a:rect l="l" t="t" r="r" b="b"/>
            <a:pathLst>
              <a:path w="766445" h="824865">
                <a:moveTo>
                  <a:pt x="388" y="340816"/>
                </a:moveTo>
                <a:lnTo>
                  <a:pt x="387003" y="47331"/>
                </a:lnTo>
                <a:lnTo>
                  <a:pt x="394036" y="42815"/>
                </a:lnTo>
                <a:lnTo>
                  <a:pt x="399772" y="38403"/>
                </a:lnTo>
                <a:lnTo>
                  <a:pt x="434345" y="20110"/>
                </a:lnTo>
                <a:lnTo>
                  <a:pt x="477378" y="5544"/>
                </a:lnTo>
                <a:lnTo>
                  <a:pt x="524287" y="61"/>
                </a:lnTo>
                <a:lnTo>
                  <a:pt x="531987" y="0"/>
                </a:lnTo>
                <a:lnTo>
                  <a:pt x="547286" y="618"/>
                </a:lnTo>
                <a:lnTo>
                  <a:pt x="592359" y="8451"/>
                </a:lnTo>
                <a:lnTo>
                  <a:pt x="636208" y="25159"/>
                </a:lnTo>
                <a:lnTo>
                  <a:pt x="675114" y="49819"/>
                </a:lnTo>
                <a:lnTo>
                  <a:pt x="707919" y="81536"/>
                </a:lnTo>
                <a:lnTo>
                  <a:pt x="713502" y="87532"/>
                </a:lnTo>
                <a:lnTo>
                  <a:pt x="734763" y="119288"/>
                </a:lnTo>
                <a:lnTo>
                  <a:pt x="744746" y="139864"/>
                </a:lnTo>
                <a:lnTo>
                  <a:pt x="748876" y="147105"/>
                </a:lnTo>
                <a:lnTo>
                  <a:pt x="753307" y="161452"/>
                </a:lnTo>
                <a:lnTo>
                  <a:pt x="756130" y="168872"/>
                </a:lnTo>
                <a:lnTo>
                  <a:pt x="760474" y="183860"/>
                </a:lnTo>
                <a:lnTo>
                  <a:pt x="761999" y="191394"/>
                </a:lnTo>
                <a:lnTo>
                  <a:pt x="763756" y="206540"/>
                </a:lnTo>
                <a:lnTo>
                  <a:pt x="765251" y="214292"/>
                </a:lnTo>
                <a:lnTo>
                  <a:pt x="765077" y="252743"/>
                </a:lnTo>
                <a:lnTo>
                  <a:pt x="757508" y="298334"/>
                </a:lnTo>
                <a:lnTo>
                  <a:pt x="747085" y="327439"/>
                </a:lnTo>
                <a:lnTo>
                  <a:pt x="741291" y="341563"/>
                </a:lnTo>
                <a:lnTo>
                  <a:pt x="737783" y="348413"/>
                </a:lnTo>
                <a:lnTo>
                  <a:pt x="729542" y="361690"/>
                </a:lnTo>
                <a:lnTo>
                  <a:pt x="726072" y="368256"/>
                </a:lnTo>
                <a:lnTo>
                  <a:pt x="716661" y="380724"/>
                </a:lnTo>
                <a:lnTo>
                  <a:pt x="711981" y="386767"/>
                </a:lnTo>
                <a:lnTo>
                  <a:pt x="701418" y="398296"/>
                </a:lnTo>
                <a:lnTo>
                  <a:pt x="699877" y="400173"/>
                </a:lnTo>
                <a:lnTo>
                  <a:pt x="721521" y="243209"/>
                </a:lnTo>
                <a:lnTo>
                  <a:pt x="721538" y="224496"/>
                </a:lnTo>
                <a:lnTo>
                  <a:pt x="717687" y="196636"/>
                </a:lnTo>
                <a:lnTo>
                  <a:pt x="702007" y="152300"/>
                </a:lnTo>
                <a:lnTo>
                  <a:pt x="676650" y="113051"/>
                </a:lnTo>
                <a:lnTo>
                  <a:pt x="669937" y="105951"/>
                </a:lnTo>
                <a:lnTo>
                  <a:pt x="664434" y="99377"/>
                </a:lnTo>
                <a:lnTo>
                  <a:pt x="657623" y="92983"/>
                </a:lnTo>
                <a:lnTo>
                  <a:pt x="649503" y="86793"/>
                </a:lnTo>
                <a:lnTo>
                  <a:pt x="642585" y="81179"/>
                </a:lnTo>
                <a:lnTo>
                  <a:pt x="634353" y="75795"/>
                </a:lnTo>
                <a:lnTo>
                  <a:pt x="627324" y="70987"/>
                </a:lnTo>
                <a:lnTo>
                  <a:pt x="618979" y="66425"/>
                </a:lnTo>
                <a:lnTo>
                  <a:pt x="575087" y="50031"/>
                </a:lnTo>
                <a:lnTo>
                  <a:pt x="528381" y="44745"/>
                </a:lnTo>
                <a:lnTo>
                  <a:pt x="519355" y="45121"/>
                </a:lnTo>
                <a:lnTo>
                  <a:pt x="481386" y="50855"/>
                </a:lnTo>
                <a:lnTo>
                  <a:pt x="473318" y="53580"/>
                </a:lnTo>
                <a:lnTo>
                  <a:pt x="463937" y="56535"/>
                </a:lnTo>
                <a:lnTo>
                  <a:pt x="455758" y="60066"/>
                </a:lnTo>
                <a:lnTo>
                  <a:pt x="446265" y="63827"/>
                </a:lnTo>
                <a:lnTo>
                  <a:pt x="437978" y="68138"/>
                </a:lnTo>
                <a:lnTo>
                  <a:pt x="430901" y="72977"/>
                </a:lnTo>
                <a:lnTo>
                  <a:pt x="422517" y="77994"/>
                </a:lnTo>
                <a:lnTo>
                  <a:pt x="415342" y="83538"/>
                </a:lnTo>
                <a:lnTo>
                  <a:pt x="242" y="397659"/>
                </a:lnTo>
                <a:lnTo>
                  <a:pt x="388" y="340816"/>
                </a:lnTo>
                <a:close/>
              </a:path>
              <a:path w="766445" h="824865">
                <a:moveTo>
                  <a:pt x="113760" y="801652"/>
                </a:moveTo>
                <a:lnTo>
                  <a:pt x="114566" y="795806"/>
                </a:lnTo>
                <a:lnTo>
                  <a:pt x="116213" y="793157"/>
                </a:lnTo>
                <a:lnTo>
                  <a:pt x="118222" y="787887"/>
                </a:lnTo>
                <a:lnTo>
                  <a:pt x="121072" y="785813"/>
                </a:lnTo>
                <a:lnTo>
                  <a:pt x="122622" y="783867"/>
                </a:lnTo>
                <a:lnTo>
                  <a:pt x="645160" y="387906"/>
                </a:lnTo>
                <a:lnTo>
                  <a:pt x="679132" y="355371"/>
                </a:lnTo>
                <a:lnTo>
                  <a:pt x="711358" y="298319"/>
                </a:lnTo>
                <a:lnTo>
                  <a:pt x="716407" y="280300"/>
                </a:lnTo>
                <a:lnTo>
                  <a:pt x="699877" y="400173"/>
                </a:lnTo>
                <a:lnTo>
                  <a:pt x="149704" y="819901"/>
                </a:lnTo>
                <a:lnTo>
                  <a:pt x="148168" y="821741"/>
                </a:lnTo>
                <a:lnTo>
                  <a:pt x="145439" y="822934"/>
                </a:lnTo>
                <a:lnTo>
                  <a:pt x="140113" y="824374"/>
                </a:lnTo>
                <a:lnTo>
                  <a:pt x="136268" y="824368"/>
                </a:lnTo>
                <a:lnTo>
                  <a:pt x="114630" y="804634"/>
                </a:lnTo>
                <a:lnTo>
                  <a:pt x="113760" y="801652"/>
                </a:lnTo>
                <a:close/>
              </a:path>
              <a:path w="766445" h="824865">
                <a:moveTo>
                  <a:pt x="140" y="454178"/>
                </a:moveTo>
                <a:lnTo>
                  <a:pt x="358083" y="182680"/>
                </a:lnTo>
                <a:lnTo>
                  <a:pt x="365033" y="178766"/>
                </a:lnTo>
                <a:lnTo>
                  <a:pt x="370687" y="174946"/>
                </a:lnTo>
                <a:lnTo>
                  <a:pt x="376306" y="171391"/>
                </a:lnTo>
                <a:lnTo>
                  <a:pt x="383145" y="168276"/>
                </a:lnTo>
                <a:lnTo>
                  <a:pt x="388688" y="165273"/>
                </a:lnTo>
                <a:lnTo>
                  <a:pt x="395446" y="162745"/>
                </a:lnTo>
                <a:lnTo>
                  <a:pt x="402163" y="160521"/>
                </a:lnTo>
                <a:lnTo>
                  <a:pt x="408838" y="158599"/>
                </a:lnTo>
                <a:lnTo>
                  <a:pt x="416728" y="157166"/>
                </a:lnTo>
                <a:lnTo>
                  <a:pt x="423314" y="155887"/>
                </a:lnTo>
                <a:lnTo>
                  <a:pt x="429855" y="154936"/>
                </a:lnTo>
                <a:lnTo>
                  <a:pt x="437610" y="154486"/>
                </a:lnTo>
                <a:lnTo>
                  <a:pt x="444059" y="154197"/>
                </a:lnTo>
                <a:lnTo>
                  <a:pt x="451721" y="154422"/>
                </a:lnTo>
                <a:lnTo>
                  <a:pt x="492928" y="162397"/>
                </a:lnTo>
                <a:lnTo>
                  <a:pt x="529970" y="181978"/>
                </a:lnTo>
                <a:lnTo>
                  <a:pt x="546032" y="195658"/>
                </a:lnTo>
                <a:lnTo>
                  <a:pt x="551729" y="200829"/>
                </a:lnTo>
                <a:lnTo>
                  <a:pt x="556131" y="206090"/>
                </a:lnTo>
                <a:lnTo>
                  <a:pt x="560497" y="211616"/>
                </a:lnTo>
                <a:lnTo>
                  <a:pt x="564830" y="217382"/>
                </a:lnTo>
                <a:lnTo>
                  <a:pt x="567875" y="223192"/>
                </a:lnTo>
                <a:lnTo>
                  <a:pt x="572148" y="229393"/>
                </a:lnTo>
                <a:lnTo>
                  <a:pt x="575133" y="235636"/>
                </a:lnTo>
                <a:lnTo>
                  <a:pt x="578092" y="242070"/>
                </a:lnTo>
                <a:lnTo>
                  <a:pt x="581029" y="248665"/>
                </a:lnTo>
                <a:lnTo>
                  <a:pt x="582685" y="255248"/>
                </a:lnTo>
                <a:lnTo>
                  <a:pt x="585577" y="262166"/>
                </a:lnTo>
                <a:lnTo>
                  <a:pt x="587193" y="269042"/>
                </a:lnTo>
                <a:lnTo>
                  <a:pt x="587537" y="275845"/>
                </a:lnTo>
                <a:lnTo>
                  <a:pt x="589125" y="282921"/>
                </a:lnTo>
                <a:lnTo>
                  <a:pt x="586197" y="332047"/>
                </a:lnTo>
                <a:lnTo>
                  <a:pt x="570527" y="371306"/>
                </a:lnTo>
                <a:lnTo>
                  <a:pt x="562487" y="383132"/>
                </a:lnTo>
                <a:lnTo>
                  <a:pt x="559128" y="388894"/>
                </a:lnTo>
                <a:lnTo>
                  <a:pt x="554533" y="394323"/>
                </a:lnTo>
                <a:lnTo>
                  <a:pt x="548706" y="399393"/>
                </a:lnTo>
                <a:lnTo>
                  <a:pt x="544167" y="404421"/>
                </a:lnTo>
                <a:lnTo>
                  <a:pt x="538399" y="409062"/>
                </a:lnTo>
                <a:lnTo>
                  <a:pt x="533918" y="413662"/>
                </a:lnTo>
                <a:lnTo>
                  <a:pt x="531056" y="415827"/>
                </a:lnTo>
                <a:lnTo>
                  <a:pt x="546287" y="305372"/>
                </a:lnTo>
                <a:lnTo>
                  <a:pt x="544741" y="279393"/>
                </a:lnTo>
                <a:lnTo>
                  <a:pt x="541359" y="266733"/>
                </a:lnTo>
                <a:lnTo>
                  <a:pt x="521674" y="232843"/>
                </a:lnTo>
                <a:lnTo>
                  <a:pt x="490364" y="208880"/>
                </a:lnTo>
                <a:lnTo>
                  <a:pt x="453314" y="198646"/>
                </a:lnTo>
                <a:lnTo>
                  <a:pt x="446937" y="198410"/>
                </a:lnTo>
                <a:lnTo>
                  <a:pt x="434008" y="199202"/>
                </a:lnTo>
                <a:lnTo>
                  <a:pt x="396428" y="211406"/>
                </a:lnTo>
                <a:lnTo>
                  <a:pt x="0" y="510981"/>
                </a:lnTo>
                <a:lnTo>
                  <a:pt x="140" y="454178"/>
                </a:lnTo>
                <a:close/>
              </a:path>
              <a:path w="766445" h="824865">
                <a:moveTo>
                  <a:pt x="156" y="760869"/>
                </a:moveTo>
                <a:lnTo>
                  <a:pt x="511247" y="373541"/>
                </a:lnTo>
                <a:lnTo>
                  <a:pt x="535982" y="342915"/>
                </a:lnTo>
                <a:lnTo>
                  <a:pt x="544501" y="318324"/>
                </a:lnTo>
                <a:lnTo>
                  <a:pt x="531056" y="415827"/>
                </a:lnTo>
                <a:lnTo>
                  <a:pt x="32" y="817547"/>
                </a:lnTo>
                <a:lnTo>
                  <a:pt x="156" y="76086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53491" y="8997424"/>
            <a:ext cx="795020" cy="1115695"/>
          </a:xfrm>
          <a:custGeom>
            <a:avLst/>
            <a:gdLst/>
            <a:ahLst/>
            <a:cxnLst/>
            <a:rect l="l" t="t" r="r" b="b"/>
            <a:pathLst>
              <a:path w="795019" h="1115695">
                <a:moveTo>
                  <a:pt x="234262" y="5223"/>
                </a:moveTo>
                <a:lnTo>
                  <a:pt x="252281" y="10470"/>
                </a:lnTo>
                <a:lnTo>
                  <a:pt x="269507" y="17363"/>
                </a:lnTo>
                <a:lnTo>
                  <a:pt x="316270" y="47901"/>
                </a:lnTo>
                <a:lnTo>
                  <a:pt x="352002" y="90582"/>
                </a:lnTo>
                <a:lnTo>
                  <a:pt x="760421" y="756210"/>
                </a:lnTo>
                <a:lnTo>
                  <a:pt x="777796" y="790590"/>
                </a:lnTo>
                <a:lnTo>
                  <a:pt x="789239" y="827393"/>
                </a:lnTo>
                <a:lnTo>
                  <a:pt x="794861" y="873269"/>
                </a:lnTo>
                <a:lnTo>
                  <a:pt x="794920" y="880977"/>
                </a:lnTo>
                <a:lnTo>
                  <a:pt x="794284" y="896399"/>
                </a:lnTo>
                <a:lnTo>
                  <a:pt x="786381" y="941937"/>
                </a:lnTo>
                <a:lnTo>
                  <a:pt x="769768" y="985068"/>
                </a:lnTo>
                <a:lnTo>
                  <a:pt x="745080" y="1024140"/>
                </a:lnTo>
                <a:lnTo>
                  <a:pt x="713261" y="1057662"/>
                </a:lnTo>
                <a:lnTo>
                  <a:pt x="675527" y="1084352"/>
                </a:lnTo>
                <a:lnTo>
                  <a:pt x="633321" y="1103189"/>
                </a:lnTo>
                <a:lnTo>
                  <a:pt x="588256" y="1113453"/>
                </a:lnTo>
                <a:lnTo>
                  <a:pt x="557480" y="1115325"/>
                </a:lnTo>
                <a:lnTo>
                  <a:pt x="542055" y="1114751"/>
                </a:lnTo>
                <a:lnTo>
                  <a:pt x="496485" y="1107035"/>
                </a:lnTo>
                <a:lnTo>
                  <a:pt x="453287" y="1090598"/>
                </a:lnTo>
                <a:lnTo>
                  <a:pt x="414114" y="1066070"/>
                </a:lnTo>
                <a:lnTo>
                  <a:pt x="380462" y="1034388"/>
                </a:lnTo>
                <a:lnTo>
                  <a:pt x="357682" y="1003325"/>
                </a:lnTo>
                <a:lnTo>
                  <a:pt x="14776" y="444468"/>
                </a:lnTo>
                <a:lnTo>
                  <a:pt x="11540" y="433330"/>
                </a:lnTo>
                <a:lnTo>
                  <a:pt x="11699" y="430438"/>
                </a:lnTo>
                <a:lnTo>
                  <a:pt x="49723" y="416247"/>
                </a:lnTo>
                <a:lnTo>
                  <a:pt x="396251" y="979659"/>
                </a:lnTo>
                <a:lnTo>
                  <a:pt x="401353" y="987537"/>
                </a:lnTo>
                <a:lnTo>
                  <a:pt x="432252" y="1022618"/>
                </a:lnTo>
                <a:lnTo>
                  <a:pt x="470749" y="1049140"/>
                </a:lnTo>
                <a:lnTo>
                  <a:pt x="514558" y="1065521"/>
                </a:lnTo>
                <a:lnTo>
                  <a:pt x="561033" y="1070766"/>
                </a:lnTo>
                <a:lnTo>
                  <a:pt x="570391" y="1070440"/>
                </a:lnTo>
                <a:lnTo>
                  <a:pt x="616366" y="1061973"/>
                </a:lnTo>
                <a:lnTo>
                  <a:pt x="658926" y="1042578"/>
                </a:lnTo>
                <a:lnTo>
                  <a:pt x="695499" y="1013424"/>
                </a:lnTo>
                <a:lnTo>
                  <a:pt x="723877" y="976274"/>
                </a:lnTo>
                <a:lnTo>
                  <a:pt x="742379" y="933343"/>
                </a:lnTo>
                <a:lnTo>
                  <a:pt x="749899" y="887181"/>
                </a:lnTo>
                <a:lnTo>
                  <a:pt x="750033" y="877796"/>
                </a:lnTo>
                <a:lnTo>
                  <a:pt x="749707" y="868438"/>
                </a:lnTo>
                <a:lnTo>
                  <a:pt x="741240" y="822463"/>
                </a:lnTo>
                <a:lnTo>
                  <a:pt x="721846" y="779903"/>
                </a:lnTo>
                <a:lnTo>
                  <a:pt x="313316" y="114248"/>
                </a:lnTo>
                <a:lnTo>
                  <a:pt x="285813" y="82466"/>
                </a:lnTo>
                <a:lnTo>
                  <a:pt x="250338" y="59927"/>
                </a:lnTo>
                <a:lnTo>
                  <a:pt x="209885" y="48525"/>
                </a:lnTo>
                <a:lnTo>
                  <a:pt x="188839" y="47343"/>
                </a:lnTo>
                <a:lnTo>
                  <a:pt x="181824" y="47630"/>
                </a:lnTo>
                <a:lnTo>
                  <a:pt x="140726" y="56430"/>
                </a:lnTo>
                <a:lnTo>
                  <a:pt x="103886" y="76663"/>
                </a:lnTo>
                <a:lnTo>
                  <a:pt x="74413" y="106627"/>
                </a:lnTo>
                <a:lnTo>
                  <a:pt x="54787" y="143793"/>
                </a:lnTo>
                <a:lnTo>
                  <a:pt x="46668" y="185031"/>
                </a:lnTo>
                <a:lnTo>
                  <a:pt x="46495" y="192067"/>
                </a:lnTo>
                <a:lnTo>
                  <a:pt x="46664" y="199085"/>
                </a:lnTo>
                <a:lnTo>
                  <a:pt x="54770" y="240326"/>
                </a:lnTo>
                <a:lnTo>
                  <a:pt x="423685" y="847653"/>
                </a:lnTo>
                <a:lnTo>
                  <a:pt x="451944" y="874432"/>
                </a:lnTo>
                <a:lnTo>
                  <a:pt x="488299" y="888359"/>
                </a:lnTo>
                <a:lnTo>
                  <a:pt x="527216" y="887313"/>
                </a:lnTo>
                <a:lnTo>
                  <a:pt x="562770" y="871454"/>
                </a:lnTo>
                <a:lnTo>
                  <a:pt x="589549" y="843196"/>
                </a:lnTo>
                <a:lnTo>
                  <a:pt x="603476" y="806841"/>
                </a:lnTo>
                <a:lnTo>
                  <a:pt x="602430" y="767923"/>
                </a:lnTo>
                <a:lnTo>
                  <a:pt x="300309" y="265748"/>
                </a:lnTo>
                <a:lnTo>
                  <a:pt x="299291" y="262986"/>
                </a:lnTo>
                <a:lnTo>
                  <a:pt x="329372" y="235153"/>
                </a:lnTo>
                <a:lnTo>
                  <a:pt x="628558" y="714159"/>
                </a:lnTo>
                <a:lnTo>
                  <a:pt x="644774" y="753154"/>
                </a:lnTo>
                <a:lnTo>
                  <a:pt x="649193" y="788099"/>
                </a:lnTo>
                <a:lnTo>
                  <a:pt x="649047" y="795169"/>
                </a:lnTo>
                <a:lnTo>
                  <a:pt x="641021" y="836631"/>
                </a:lnTo>
                <a:lnTo>
                  <a:pt x="621371" y="874013"/>
                </a:lnTo>
                <a:lnTo>
                  <a:pt x="591775" y="904139"/>
                </a:lnTo>
                <a:lnTo>
                  <a:pt x="554744" y="924443"/>
                </a:lnTo>
                <a:lnTo>
                  <a:pt x="513431" y="933204"/>
                </a:lnTo>
                <a:lnTo>
                  <a:pt x="506381" y="933473"/>
                </a:lnTo>
                <a:lnTo>
                  <a:pt x="499310" y="933397"/>
                </a:lnTo>
                <a:lnTo>
                  <a:pt x="457770" y="925784"/>
                </a:lnTo>
                <a:lnTo>
                  <a:pt x="420194" y="906508"/>
                </a:lnTo>
                <a:lnTo>
                  <a:pt x="389775" y="877213"/>
                </a:lnTo>
                <a:lnTo>
                  <a:pt x="28078" y="289313"/>
                </a:lnTo>
                <a:lnTo>
                  <a:pt x="10229" y="251421"/>
                </a:lnTo>
                <a:lnTo>
                  <a:pt x="1121" y="210537"/>
                </a:lnTo>
                <a:lnTo>
                  <a:pt x="0" y="189597"/>
                </a:lnTo>
                <a:lnTo>
                  <a:pt x="141" y="182599"/>
                </a:lnTo>
                <a:lnTo>
                  <a:pt x="6360" y="141178"/>
                </a:lnTo>
                <a:lnTo>
                  <a:pt x="21508" y="102127"/>
                </a:lnTo>
                <a:lnTo>
                  <a:pt x="44846" y="67345"/>
                </a:lnTo>
                <a:lnTo>
                  <a:pt x="75240" y="38525"/>
                </a:lnTo>
                <a:lnTo>
                  <a:pt x="111211" y="17066"/>
                </a:lnTo>
                <a:lnTo>
                  <a:pt x="151011" y="4013"/>
                </a:lnTo>
                <a:lnTo>
                  <a:pt x="192704" y="0"/>
                </a:lnTo>
                <a:lnTo>
                  <a:pt x="199690" y="230"/>
                </a:lnTo>
                <a:lnTo>
                  <a:pt x="234262" y="5223"/>
                </a:lnTo>
                <a:close/>
              </a:path>
            </a:pathLst>
          </a:custGeom>
          <a:solidFill>
            <a:srgbClr val="FF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47524" y="9351787"/>
            <a:ext cx="557530" cy="935355"/>
          </a:xfrm>
          <a:custGeom>
            <a:avLst/>
            <a:gdLst/>
            <a:ahLst/>
            <a:cxnLst/>
            <a:rect l="l" t="t" r="r" b="b"/>
            <a:pathLst>
              <a:path w="557530" h="935354">
                <a:moveTo>
                  <a:pt x="90458" y="934991"/>
                </a:moveTo>
                <a:lnTo>
                  <a:pt x="1485" y="267217"/>
                </a:lnTo>
                <a:lnTo>
                  <a:pt x="1027" y="258872"/>
                </a:lnTo>
                <a:lnTo>
                  <a:pt x="22" y="251705"/>
                </a:lnTo>
                <a:lnTo>
                  <a:pt x="1174" y="212608"/>
                </a:lnTo>
                <a:lnTo>
                  <a:pt x="9744" y="167992"/>
                </a:lnTo>
                <a:lnTo>
                  <a:pt x="28126" y="124488"/>
                </a:lnTo>
                <a:lnTo>
                  <a:pt x="54415" y="85436"/>
                </a:lnTo>
                <a:lnTo>
                  <a:pt x="86229" y="53809"/>
                </a:lnTo>
                <a:lnTo>
                  <a:pt x="124310" y="28578"/>
                </a:lnTo>
                <a:lnTo>
                  <a:pt x="167382" y="10364"/>
                </a:lnTo>
                <a:lnTo>
                  <a:pt x="189615" y="4988"/>
                </a:lnTo>
                <a:lnTo>
                  <a:pt x="197585" y="3092"/>
                </a:lnTo>
                <a:lnTo>
                  <a:pt x="212427" y="1656"/>
                </a:lnTo>
                <a:lnTo>
                  <a:pt x="220049" y="1092"/>
                </a:lnTo>
                <a:lnTo>
                  <a:pt x="235697" y="272"/>
                </a:lnTo>
                <a:lnTo>
                  <a:pt x="243700" y="0"/>
                </a:lnTo>
                <a:lnTo>
                  <a:pt x="258519" y="1745"/>
                </a:lnTo>
                <a:lnTo>
                  <a:pt x="266855" y="1727"/>
                </a:lnTo>
                <a:lnTo>
                  <a:pt x="281520" y="4953"/>
                </a:lnTo>
                <a:lnTo>
                  <a:pt x="289367" y="6160"/>
                </a:lnTo>
                <a:lnTo>
                  <a:pt x="304546" y="9779"/>
                </a:lnTo>
                <a:lnTo>
                  <a:pt x="311851" y="12171"/>
                </a:lnTo>
                <a:lnTo>
                  <a:pt x="325892" y="18118"/>
                </a:lnTo>
                <a:lnTo>
                  <a:pt x="333372" y="20643"/>
                </a:lnTo>
                <a:lnTo>
                  <a:pt x="366728" y="39771"/>
                </a:lnTo>
                <a:lnTo>
                  <a:pt x="402644" y="68854"/>
                </a:lnTo>
                <a:lnTo>
                  <a:pt x="422813" y="92284"/>
                </a:lnTo>
                <a:lnTo>
                  <a:pt x="432238" y="104293"/>
                </a:lnTo>
                <a:lnTo>
                  <a:pt x="436464" y="110726"/>
                </a:lnTo>
                <a:lnTo>
                  <a:pt x="443945" y="124446"/>
                </a:lnTo>
                <a:lnTo>
                  <a:pt x="447943" y="130704"/>
                </a:lnTo>
                <a:lnTo>
                  <a:pt x="454142" y="145042"/>
                </a:lnTo>
                <a:lnTo>
                  <a:pt x="457088" y="152094"/>
                </a:lnTo>
                <a:lnTo>
                  <a:pt x="461902" y="166972"/>
                </a:lnTo>
                <a:lnTo>
                  <a:pt x="462774" y="169238"/>
                </a:lnTo>
                <a:lnTo>
                  <a:pt x="336940" y="72948"/>
                </a:lnTo>
                <a:lnTo>
                  <a:pt x="294541" y="53297"/>
                </a:lnTo>
                <a:lnTo>
                  <a:pt x="248242" y="45054"/>
                </a:lnTo>
                <a:lnTo>
                  <a:pt x="239060" y="44424"/>
                </a:lnTo>
                <a:lnTo>
                  <a:pt x="229339" y="44981"/>
                </a:lnTo>
                <a:lnTo>
                  <a:pt x="219849" y="45715"/>
                </a:lnTo>
                <a:lnTo>
                  <a:pt x="210592" y="46628"/>
                </a:lnTo>
                <a:lnTo>
                  <a:pt x="201593" y="47737"/>
                </a:lnTo>
                <a:lnTo>
                  <a:pt x="192104" y="50071"/>
                </a:lnTo>
                <a:lnTo>
                  <a:pt x="183671" y="51613"/>
                </a:lnTo>
                <a:lnTo>
                  <a:pt x="174748" y="54381"/>
                </a:lnTo>
                <a:lnTo>
                  <a:pt x="165357" y="58389"/>
                </a:lnTo>
                <a:lnTo>
                  <a:pt x="157060" y="61635"/>
                </a:lnTo>
                <a:lnTo>
                  <a:pt x="148315" y="66137"/>
                </a:lnTo>
                <a:lnTo>
                  <a:pt x="140664" y="69877"/>
                </a:lnTo>
                <a:lnTo>
                  <a:pt x="132578" y="74884"/>
                </a:lnTo>
                <a:lnTo>
                  <a:pt x="96657" y="104967"/>
                </a:lnTo>
                <a:lnTo>
                  <a:pt x="69010" y="142980"/>
                </a:lnTo>
                <a:lnTo>
                  <a:pt x="51130" y="186868"/>
                </a:lnTo>
                <a:lnTo>
                  <a:pt x="49519" y="195230"/>
                </a:lnTo>
                <a:lnTo>
                  <a:pt x="47459" y="204848"/>
                </a:lnTo>
                <a:lnTo>
                  <a:pt x="46493" y="213704"/>
                </a:lnTo>
                <a:lnTo>
                  <a:pt x="45079" y="223816"/>
                </a:lnTo>
                <a:lnTo>
                  <a:pt x="44739" y="233151"/>
                </a:lnTo>
                <a:lnTo>
                  <a:pt x="45454" y="241694"/>
                </a:lnTo>
                <a:lnTo>
                  <a:pt x="45681" y="251463"/>
                </a:lnTo>
                <a:lnTo>
                  <a:pt x="46962" y="260439"/>
                </a:lnTo>
                <a:lnTo>
                  <a:pt x="136285" y="934877"/>
                </a:lnTo>
                <a:lnTo>
                  <a:pt x="90458" y="934991"/>
                </a:lnTo>
                <a:close/>
              </a:path>
              <a:path w="557530" h="935354">
                <a:moveTo>
                  <a:pt x="522688" y="877143"/>
                </a:moveTo>
                <a:lnTo>
                  <a:pt x="518001" y="873557"/>
                </a:lnTo>
                <a:lnTo>
                  <a:pt x="516510" y="870817"/>
                </a:lnTo>
                <a:lnTo>
                  <a:pt x="512918" y="866469"/>
                </a:lnTo>
                <a:lnTo>
                  <a:pt x="512521" y="862966"/>
                </a:lnTo>
                <a:lnTo>
                  <a:pt x="511593" y="860658"/>
                </a:lnTo>
                <a:lnTo>
                  <a:pt x="425100" y="210773"/>
                </a:lnTo>
                <a:lnTo>
                  <a:pt x="413570" y="165170"/>
                </a:lnTo>
                <a:lnTo>
                  <a:pt x="379855" y="108985"/>
                </a:lnTo>
                <a:lnTo>
                  <a:pt x="366675" y="95701"/>
                </a:lnTo>
                <a:lnTo>
                  <a:pt x="462774" y="169238"/>
                </a:lnTo>
                <a:lnTo>
                  <a:pt x="556299" y="854888"/>
                </a:lnTo>
                <a:lnTo>
                  <a:pt x="557141" y="857132"/>
                </a:lnTo>
                <a:lnTo>
                  <a:pt x="534254" y="879597"/>
                </a:lnTo>
                <a:lnTo>
                  <a:pt x="531574" y="879145"/>
                </a:lnTo>
                <a:lnTo>
                  <a:pt x="525711" y="877858"/>
                </a:lnTo>
                <a:lnTo>
                  <a:pt x="522688" y="877143"/>
                </a:lnTo>
                <a:close/>
              </a:path>
              <a:path w="557530" h="935354">
                <a:moveTo>
                  <a:pt x="191624" y="922852"/>
                </a:moveTo>
                <a:lnTo>
                  <a:pt x="182271" y="915695"/>
                </a:lnTo>
                <a:lnTo>
                  <a:pt x="179409" y="910306"/>
                </a:lnTo>
                <a:lnTo>
                  <a:pt x="178236" y="907810"/>
                </a:lnTo>
                <a:lnTo>
                  <a:pt x="104929" y="359168"/>
                </a:lnTo>
                <a:lnTo>
                  <a:pt x="104955" y="351192"/>
                </a:lnTo>
                <a:lnTo>
                  <a:pt x="104423" y="344388"/>
                </a:lnTo>
                <a:lnTo>
                  <a:pt x="104104" y="337748"/>
                </a:lnTo>
                <a:lnTo>
                  <a:pt x="104771" y="330262"/>
                </a:lnTo>
                <a:lnTo>
                  <a:pt x="104894" y="323959"/>
                </a:lnTo>
                <a:lnTo>
                  <a:pt x="106031" y="316834"/>
                </a:lnTo>
                <a:lnTo>
                  <a:pt x="107411" y="309894"/>
                </a:lnTo>
                <a:lnTo>
                  <a:pt x="109034" y="303140"/>
                </a:lnTo>
                <a:lnTo>
                  <a:pt x="111681" y="295571"/>
                </a:lnTo>
                <a:lnTo>
                  <a:pt x="113820" y="289211"/>
                </a:lnTo>
                <a:lnTo>
                  <a:pt x="135370" y="251330"/>
                </a:lnTo>
                <a:lnTo>
                  <a:pt x="165088" y="222898"/>
                </a:lnTo>
                <a:lnTo>
                  <a:pt x="202649" y="203665"/>
                </a:lnTo>
                <a:lnTo>
                  <a:pt x="208974" y="202108"/>
                </a:lnTo>
                <a:lnTo>
                  <a:pt x="216283" y="199705"/>
                </a:lnTo>
                <a:lnTo>
                  <a:pt x="223032" y="198473"/>
                </a:lnTo>
                <a:lnTo>
                  <a:pt x="229993" y="197403"/>
                </a:lnTo>
                <a:lnTo>
                  <a:pt x="237146" y="196480"/>
                </a:lnTo>
                <a:lnTo>
                  <a:pt x="243702" y="196699"/>
                </a:lnTo>
                <a:lnTo>
                  <a:pt x="251203" y="196043"/>
                </a:lnTo>
                <a:lnTo>
                  <a:pt x="258107" y="196528"/>
                </a:lnTo>
                <a:lnTo>
                  <a:pt x="265163" y="197130"/>
                </a:lnTo>
                <a:lnTo>
                  <a:pt x="272348" y="197830"/>
                </a:lnTo>
                <a:lnTo>
                  <a:pt x="278891" y="199639"/>
                </a:lnTo>
                <a:lnTo>
                  <a:pt x="286335" y="200538"/>
                </a:lnTo>
                <a:lnTo>
                  <a:pt x="293113" y="202526"/>
                </a:lnTo>
                <a:lnTo>
                  <a:pt x="299199" y="205584"/>
                </a:lnTo>
                <a:lnTo>
                  <a:pt x="306138" y="207695"/>
                </a:lnTo>
                <a:lnTo>
                  <a:pt x="347419" y="234487"/>
                </a:lnTo>
                <a:lnTo>
                  <a:pt x="373830" y="267491"/>
                </a:lnTo>
                <a:lnTo>
                  <a:pt x="380147" y="280321"/>
                </a:lnTo>
                <a:lnTo>
                  <a:pt x="383501" y="286085"/>
                </a:lnTo>
                <a:lnTo>
                  <a:pt x="385955" y="292761"/>
                </a:lnTo>
                <a:lnTo>
                  <a:pt x="387489" y="300331"/>
                </a:lnTo>
                <a:lnTo>
                  <a:pt x="389622" y="306761"/>
                </a:lnTo>
                <a:lnTo>
                  <a:pt x="390811" y="314068"/>
                </a:lnTo>
                <a:lnTo>
                  <a:pt x="392600" y="320234"/>
                </a:lnTo>
                <a:lnTo>
                  <a:pt x="393074" y="323795"/>
                </a:lnTo>
                <a:lnTo>
                  <a:pt x="304522" y="256033"/>
                </a:lnTo>
                <a:lnTo>
                  <a:pt x="268484" y="241250"/>
                </a:lnTo>
                <a:lnTo>
                  <a:pt x="242039" y="240203"/>
                </a:lnTo>
                <a:lnTo>
                  <a:pt x="229294" y="241645"/>
                </a:lnTo>
                <a:lnTo>
                  <a:pt x="193000" y="257050"/>
                </a:lnTo>
                <a:lnTo>
                  <a:pt x="165814" y="284222"/>
                </a:lnTo>
                <a:lnTo>
                  <a:pt x="150666" y="320605"/>
                </a:lnTo>
                <a:lnTo>
                  <a:pt x="148837" y="339995"/>
                </a:lnTo>
                <a:lnTo>
                  <a:pt x="149028" y="346538"/>
                </a:lnTo>
                <a:lnTo>
                  <a:pt x="222962" y="902055"/>
                </a:lnTo>
                <a:lnTo>
                  <a:pt x="222715" y="905065"/>
                </a:lnTo>
                <a:lnTo>
                  <a:pt x="200287" y="924684"/>
                </a:lnTo>
                <a:lnTo>
                  <a:pt x="197572" y="924205"/>
                </a:lnTo>
                <a:lnTo>
                  <a:pt x="191624" y="922852"/>
                </a:lnTo>
                <a:close/>
              </a:path>
              <a:path w="557530" h="935354">
                <a:moveTo>
                  <a:pt x="428527" y="934622"/>
                </a:moveTo>
                <a:lnTo>
                  <a:pt x="346517" y="320152"/>
                </a:lnTo>
                <a:lnTo>
                  <a:pt x="332088" y="283524"/>
                </a:lnTo>
                <a:lnTo>
                  <a:pt x="314905" y="263979"/>
                </a:lnTo>
                <a:lnTo>
                  <a:pt x="393074" y="323795"/>
                </a:lnTo>
                <a:lnTo>
                  <a:pt x="474258" y="934435"/>
                </a:lnTo>
                <a:lnTo>
                  <a:pt x="428527" y="934622"/>
                </a:lnTo>
                <a:close/>
              </a:path>
            </a:pathLst>
          </a:custGeom>
          <a:solidFill>
            <a:srgbClr val="69C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07247" y="389918"/>
            <a:ext cx="8673505" cy="2787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2805" y="3923029"/>
            <a:ext cx="16082388" cy="2254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14.png"/><Relationship Id="rId9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861" y="168181"/>
            <a:ext cx="15625444" cy="8876030"/>
            <a:chOff x="326861" y="168181"/>
            <a:chExt cx="15625444" cy="8876030"/>
          </a:xfrm>
        </p:grpSpPr>
        <p:sp>
          <p:nvSpPr>
            <p:cNvPr id="3" name="object 3"/>
            <p:cNvSpPr/>
            <p:nvPr/>
          </p:nvSpPr>
          <p:spPr>
            <a:xfrm>
              <a:off x="326861" y="168181"/>
              <a:ext cx="6179185" cy="6221095"/>
            </a:xfrm>
            <a:custGeom>
              <a:avLst/>
              <a:gdLst/>
              <a:ahLst/>
              <a:cxnLst/>
              <a:rect l="l" t="t" r="r" b="b"/>
              <a:pathLst>
                <a:path w="6179184" h="6221095">
                  <a:moveTo>
                    <a:pt x="88131" y="2899319"/>
                  </a:moveTo>
                  <a:lnTo>
                    <a:pt x="80262" y="2904843"/>
                  </a:lnTo>
                  <a:lnTo>
                    <a:pt x="0" y="2790501"/>
                  </a:lnTo>
                  <a:lnTo>
                    <a:pt x="3975359" y="0"/>
                  </a:lnTo>
                  <a:lnTo>
                    <a:pt x="4011842" y="51973"/>
                  </a:lnTo>
                  <a:lnTo>
                    <a:pt x="3648945" y="306709"/>
                  </a:lnTo>
                  <a:lnTo>
                    <a:pt x="3643358" y="326147"/>
                  </a:lnTo>
                  <a:lnTo>
                    <a:pt x="181892" y="2755921"/>
                  </a:lnTo>
                  <a:lnTo>
                    <a:pt x="172374" y="2778119"/>
                  </a:lnTo>
                  <a:lnTo>
                    <a:pt x="179618" y="2804066"/>
                  </a:lnTo>
                  <a:lnTo>
                    <a:pt x="94327" y="2863937"/>
                  </a:lnTo>
                  <a:lnTo>
                    <a:pt x="94605" y="2879258"/>
                  </a:lnTo>
                  <a:lnTo>
                    <a:pt x="87687" y="2884114"/>
                  </a:lnTo>
                  <a:lnTo>
                    <a:pt x="88131" y="2899319"/>
                  </a:lnTo>
                  <a:close/>
                </a:path>
                <a:path w="6179184" h="6221095">
                  <a:moveTo>
                    <a:pt x="3977687" y="246630"/>
                  </a:moveTo>
                  <a:lnTo>
                    <a:pt x="3714301" y="431513"/>
                  </a:lnTo>
                  <a:lnTo>
                    <a:pt x="3731318" y="404052"/>
                  </a:lnTo>
                  <a:lnTo>
                    <a:pt x="3747001" y="377527"/>
                  </a:lnTo>
                  <a:lnTo>
                    <a:pt x="3747001" y="346494"/>
                  </a:lnTo>
                  <a:lnTo>
                    <a:pt x="3742717" y="333984"/>
                  </a:lnTo>
                  <a:lnTo>
                    <a:pt x="3721671" y="317725"/>
                  </a:lnTo>
                  <a:lnTo>
                    <a:pt x="3700569" y="317021"/>
                  </a:lnTo>
                  <a:lnTo>
                    <a:pt x="3700215" y="317269"/>
                  </a:lnTo>
                  <a:lnTo>
                    <a:pt x="3685954" y="311763"/>
                  </a:lnTo>
                  <a:lnTo>
                    <a:pt x="3668436" y="308543"/>
                  </a:lnTo>
                  <a:lnTo>
                    <a:pt x="3648945" y="306709"/>
                  </a:lnTo>
                  <a:lnTo>
                    <a:pt x="4011842" y="51973"/>
                  </a:lnTo>
                  <a:lnTo>
                    <a:pt x="4077511" y="145526"/>
                  </a:lnTo>
                  <a:lnTo>
                    <a:pt x="3976621" y="216345"/>
                  </a:lnTo>
                  <a:lnTo>
                    <a:pt x="3979939" y="229533"/>
                  </a:lnTo>
                  <a:lnTo>
                    <a:pt x="3972954" y="234436"/>
                  </a:lnTo>
                  <a:lnTo>
                    <a:pt x="3977687" y="246630"/>
                  </a:lnTo>
                  <a:close/>
                </a:path>
                <a:path w="6179184" h="6221095">
                  <a:moveTo>
                    <a:pt x="4179663" y="291052"/>
                  </a:moveTo>
                  <a:lnTo>
                    <a:pt x="289229" y="3021940"/>
                  </a:lnTo>
                  <a:lnTo>
                    <a:pt x="296115" y="3001589"/>
                  </a:lnTo>
                  <a:lnTo>
                    <a:pt x="300763" y="2982810"/>
                  </a:lnTo>
                  <a:lnTo>
                    <a:pt x="341145" y="2954464"/>
                  </a:lnTo>
                  <a:lnTo>
                    <a:pt x="344130" y="2936852"/>
                  </a:lnTo>
                  <a:lnTo>
                    <a:pt x="344817" y="2905337"/>
                  </a:lnTo>
                  <a:lnTo>
                    <a:pt x="340364" y="2877430"/>
                  </a:lnTo>
                  <a:lnTo>
                    <a:pt x="323243" y="2842898"/>
                  </a:lnTo>
                  <a:lnTo>
                    <a:pt x="307816" y="2822694"/>
                  </a:lnTo>
                  <a:lnTo>
                    <a:pt x="299190" y="2813232"/>
                  </a:lnTo>
                  <a:lnTo>
                    <a:pt x="297181" y="2814642"/>
                  </a:lnTo>
                  <a:lnTo>
                    <a:pt x="287180" y="2806147"/>
                  </a:lnTo>
                  <a:lnTo>
                    <a:pt x="283762" y="2808546"/>
                  </a:lnTo>
                  <a:lnTo>
                    <a:pt x="281913" y="2794327"/>
                  </a:lnTo>
                  <a:lnTo>
                    <a:pt x="287418" y="2790463"/>
                  </a:lnTo>
                  <a:lnTo>
                    <a:pt x="285743" y="2776122"/>
                  </a:lnTo>
                  <a:lnTo>
                    <a:pt x="284242" y="2761659"/>
                  </a:lnTo>
                  <a:lnTo>
                    <a:pt x="278823" y="2734430"/>
                  </a:lnTo>
                  <a:lnTo>
                    <a:pt x="259686" y="2716830"/>
                  </a:lnTo>
                  <a:lnTo>
                    <a:pt x="237352" y="2716991"/>
                  </a:lnTo>
                  <a:lnTo>
                    <a:pt x="3627780" y="337082"/>
                  </a:lnTo>
                  <a:lnTo>
                    <a:pt x="3619466" y="358435"/>
                  </a:lnTo>
                  <a:lnTo>
                    <a:pt x="3611648" y="379438"/>
                  </a:lnTo>
                  <a:lnTo>
                    <a:pt x="3604859" y="399721"/>
                  </a:lnTo>
                  <a:lnTo>
                    <a:pt x="3581329" y="416238"/>
                  </a:lnTo>
                  <a:lnTo>
                    <a:pt x="3577378" y="434527"/>
                  </a:lnTo>
                  <a:lnTo>
                    <a:pt x="3566885" y="441893"/>
                  </a:lnTo>
                  <a:lnTo>
                    <a:pt x="3573404" y="483867"/>
                  </a:lnTo>
                  <a:lnTo>
                    <a:pt x="3591940" y="501888"/>
                  </a:lnTo>
                  <a:lnTo>
                    <a:pt x="3616608" y="500089"/>
                  </a:lnTo>
                  <a:lnTo>
                    <a:pt x="3646307" y="479242"/>
                  </a:lnTo>
                  <a:lnTo>
                    <a:pt x="3658910" y="485912"/>
                  </a:lnTo>
                  <a:lnTo>
                    <a:pt x="3980297" y="260314"/>
                  </a:lnTo>
                  <a:lnTo>
                    <a:pt x="3987948" y="270461"/>
                  </a:lnTo>
                  <a:lnTo>
                    <a:pt x="3988743" y="269902"/>
                  </a:lnTo>
                  <a:lnTo>
                    <a:pt x="3995863" y="280421"/>
                  </a:lnTo>
                  <a:lnTo>
                    <a:pt x="3996836" y="279738"/>
                  </a:lnTo>
                  <a:lnTo>
                    <a:pt x="4006431" y="288519"/>
                  </a:lnTo>
                  <a:lnTo>
                    <a:pt x="4010322" y="285788"/>
                  </a:lnTo>
                  <a:lnTo>
                    <a:pt x="4021155" y="293701"/>
                  </a:lnTo>
                  <a:lnTo>
                    <a:pt x="4028316" y="288674"/>
                  </a:lnTo>
                  <a:lnTo>
                    <a:pt x="4041272" y="295096"/>
                  </a:lnTo>
                  <a:lnTo>
                    <a:pt x="4135884" y="228683"/>
                  </a:lnTo>
                  <a:lnTo>
                    <a:pt x="4179663" y="291052"/>
                  </a:lnTo>
                  <a:close/>
                </a:path>
                <a:path w="6179184" h="6221095">
                  <a:moveTo>
                    <a:pt x="200333" y="2820559"/>
                  </a:moveTo>
                  <a:lnTo>
                    <a:pt x="171686" y="2840668"/>
                  </a:lnTo>
                  <a:lnTo>
                    <a:pt x="154978" y="2836879"/>
                  </a:lnTo>
                  <a:lnTo>
                    <a:pt x="134325" y="2835860"/>
                  </a:lnTo>
                  <a:lnTo>
                    <a:pt x="179618" y="2804066"/>
                  </a:lnTo>
                  <a:lnTo>
                    <a:pt x="200333" y="2820559"/>
                  </a:lnTo>
                  <a:close/>
                </a:path>
                <a:path w="6179184" h="6221095">
                  <a:moveTo>
                    <a:pt x="200379" y="2836043"/>
                  </a:moveTo>
                  <a:lnTo>
                    <a:pt x="188741" y="2844212"/>
                  </a:lnTo>
                  <a:lnTo>
                    <a:pt x="176826" y="2837059"/>
                  </a:lnTo>
                  <a:lnTo>
                    <a:pt x="197857" y="2822297"/>
                  </a:lnTo>
                  <a:lnTo>
                    <a:pt x="200379" y="2836043"/>
                  </a:lnTo>
                  <a:close/>
                </a:path>
                <a:path w="6179184" h="6221095">
                  <a:moveTo>
                    <a:pt x="203344" y="2849479"/>
                  </a:moveTo>
                  <a:lnTo>
                    <a:pt x="192747" y="2841401"/>
                  </a:lnTo>
                  <a:lnTo>
                    <a:pt x="197992" y="2837719"/>
                  </a:lnTo>
                  <a:lnTo>
                    <a:pt x="203344" y="2849479"/>
                  </a:lnTo>
                  <a:close/>
                </a:path>
                <a:path w="6179184" h="6221095">
                  <a:moveTo>
                    <a:pt x="4135884" y="228683"/>
                  </a:moveTo>
                  <a:lnTo>
                    <a:pt x="4069566" y="275235"/>
                  </a:lnTo>
                  <a:lnTo>
                    <a:pt x="4072702" y="257517"/>
                  </a:lnTo>
                  <a:lnTo>
                    <a:pt x="4078184" y="253669"/>
                  </a:lnTo>
                  <a:lnTo>
                    <a:pt x="4074247" y="240916"/>
                  </a:lnTo>
                  <a:lnTo>
                    <a:pt x="4078226" y="238123"/>
                  </a:lnTo>
                  <a:lnTo>
                    <a:pt x="4072433" y="226673"/>
                  </a:lnTo>
                  <a:lnTo>
                    <a:pt x="4074555" y="225183"/>
                  </a:lnTo>
                  <a:lnTo>
                    <a:pt x="4069557" y="213175"/>
                  </a:lnTo>
                  <a:lnTo>
                    <a:pt x="4070618" y="212430"/>
                  </a:lnTo>
                  <a:lnTo>
                    <a:pt x="4063145" y="202160"/>
                  </a:lnTo>
                  <a:lnTo>
                    <a:pt x="4061818" y="203091"/>
                  </a:lnTo>
                  <a:lnTo>
                    <a:pt x="4052753" y="193937"/>
                  </a:lnTo>
                  <a:lnTo>
                    <a:pt x="4042362" y="185715"/>
                  </a:lnTo>
                  <a:lnTo>
                    <a:pt x="4032813" y="192418"/>
                  </a:lnTo>
                  <a:lnTo>
                    <a:pt x="4023041" y="183761"/>
                  </a:lnTo>
                  <a:lnTo>
                    <a:pt x="4077511" y="145526"/>
                  </a:lnTo>
                  <a:lnTo>
                    <a:pt x="4135884" y="228683"/>
                  </a:lnTo>
                  <a:close/>
                </a:path>
                <a:path w="6179184" h="6221095">
                  <a:moveTo>
                    <a:pt x="3981182" y="259694"/>
                  </a:moveTo>
                  <a:lnTo>
                    <a:pt x="3670924" y="477479"/>
                  </a:lnTo>
                  <a:lnTo>
                    <a:pt x="3689142" y="449174"/>
                  </a:lnTo>
                  <a:lnTo>
                    <a:pt x="3976184" y="247685"/>
                  </a:lnTo>
                  <a:lnTo>
                    <a:pt x="3981182" y="259694"/>
                  </a:lnTo>
                  <a:close/>
                </a:path>
                <a:path w="6179184" h="6221095">
                  <a:moveTo>
                    <a:pt x="193858" y="2995786"/>
                  </a:moveTo>
                  <a:lnTo>
                    <a:pt x="164945" y="3016081"/>
                  </a:lnTo>
                  <a:lnTo>
                    <a:pt x="161981" y="3002646"/>
                  </a:lnTo>
                  <a:lnTo>
                    <a:pt x="180637" y="2989550"/>
                  </a:lnTo>
                  <a:lnTo>
                    <a:pt x="193858" y="2995786"/>
                  </a:lnTo>
                  <a:close/>
                </a:path>
                <a:path w="6179184" h="6221095">
                  <a:moveTo>
                    <a:pt x="345306" y="3246357"/>
                  </a:moveTo>
                  <a:lnTo>
                    <a:pt x="328433" y="3258201"/>
                  </a:lnTo>
                  <a:lnTo>
                    <a:pt x="160612" y="3019123"/>
                  </a:lnTo>
                  <a:lnTo>
                    <a:pt x="203318" y="2989145"/>
                  </a:lnTo>
                  <a:lnTo>
                    <a:pt x="212108" y="2998492"/>
                  </a:lnTo>
                  <a:lnTo>
                    <a:pt x="222830" y="3006482"/>
                  </a:lnTo>
                  <a:lnTo>
                    <a:pt x="235093" y="3013391"/>
                  </a:lnTo>
                  <a:lnTo>
                    <a:pt x="248508" y="3019490"/>
                  </a:lnTo>
                  <a:lnTo>
                    <a:pt x="267749" y="3021501"/>
                  </a:lnTo>
                  <a:lnTo>
                    <a:pt x="289229" y="3021940"/>
                  </a:lnTo>
                  <a:lnTo>
                    <a:pt x="4179663" y="291052"/>
                  </a:lnTo>
                  <a:lnTo>
                    <a:pt x="4267222" y="415788"/>
                  </a:lnTo>
                  <a:lnTo>
                    <a:pt x="358424" y="3159566"/>
                  </a:lnTo>
                  <a:lnTo>
                    <a:pt x="356011" y="3176777"/>
                  </a:lnTo>
                  <a:lnTo>
                    <a:pt x="355654" y="3192544"/>
                  </a:lnTo>
                  <a:lnTo>
                    <a:pt x="357784" y="3206565"/>
                  </a:lnTo>
                  <a:lnTo>
                    <a:pt x="352462" y="3210301"/>
                  </a:lnTo>
                  <a:lnTo>
                    <a:pt x="354404" y="3224454"/>
                  </a:lnTo>
                  <a:lnTo>
                    <a:pt x="343595" y="3232042"/>
                  </a:lnTo>
                  <a:lnTo>
                    <a:pt x="345306" y="3246357"/>
                  </a:lnTo>
                  <a:close/>
                </a:path>
                <a:path w="6179184" h="6221095">
                  <a:moveTo>
                    <a:pt x="316836" y="2971528"/>
                  </a:moveTo>
                  <a:lnTo>
                    <a:pt x="303946" y="2980576"/>
                  </a:lnTo>
                  <a:lnTo>
                    <a:pt x="298064" y="2969188"/>
                  </a:lnTo>
                  <a:lnTo>
                    <a:pt x="316836" y="2971528"/>
                  </a:lnTo>
                  <a:close/>
                </a:path>
                <a:path w="6179184" h="6221095">
                  <a:moveTo>
                    <a:pt x="4369374" y="561314"/>
                  </a:moveTo>
                  <a:lnTo>
                    <a:pt x="495088" y="3280867"/>
                  </a:lnTo>
                  <a:lnTo>
                    <a:pt x="497063" y="3263964"/>
                  </a:lnTo>
                  <a:lnTo>
                    <a:pt x="499979" y="3261917"/>
                  </a:lnTo>
                  <a:lnTo>
                    <a:pt x="495193" y="3249760"/>
                  </a:lnTo>
                  <a:lnTo>
                    <a:pt x="489992" y="3237894"/>
                  </a:lnTo>
                  <a:lnTo>
                    <a:pt x="491665" y="3236720"/>
                  </a:lnTo>
                  <a:lnTo>
                    <a:pt x="485374" y="3225619"/>
                  </a:lnTo>
                  <a:lnTo>
                    <a:pt x="478288" y="3215077"/>
                  </a:lnTo>
                  <a:lnTo>
                    <a:pt x="477669" y="3215511"/>
                  </a:lnTo>
                  <a:lnTo>
                    <a:pt x="468891" y="3206156"/>
                  </a:lnTo>
                  <a:lnTo>
                    <a:pt x="465069" y="3193323"/>
                  </a:lnTo>
                  <a:lnTo>
                    <a:pt x="460476" y="3181030"/>
                  </a:lnTo>
                  <a:lnTo>
                    <a:pt x="462169" y="3179842"/>
                  </a:lnTo>
                  <a:lnTo>
                    <a:pt x="438045" y="3150226"/>
                  </a:lnTo>
                  <a:lnTo>
                    <a:pt x="415870" y="3134759"/>
                  </a:lnTo>
                  <a:lnTo>
                    <a:pt x="410445" y="3138567"/>
                  </a:lnTo>
                  <a:lnTo>
                    <a:pt x="397400" y="3132207"/>
                  </a:lnTo>
                  <a:lnTo>
                    <a:pt x="4267222" y="415788"/>
                  </a:lnTo>
                  <a:lnTo>
                    <a:pt x="4369374" y="561314"/>
                  </a:lnTo>
                  <a:close/>
                </a:path>
                <a:path w="6179184" h="6221095">
                  <a:moveTo>
                    <a:pt x="401298" y="3269120"/>
                  </a:moveTo>
                  <a:lnTo>
                    <a:pt x="368347" y="3292250"/>
                  </a:lnTo>
                  <a:lnTo>
                    <a:pt x="371753" y="3274342"/>
                  </a:lnTo>
                  <a:lnTo>
                    <a:pt x="393648" y="3258974"/>
                  </a:lnTo>
                  <a:lnTo>
                    <a:pt x="401298" y="3269120"/>
                  </a:lnTo>
                  <a:close/>
                </a:path>
                <a:path w="6179184" h="6221095">
                  <a:moveTo>
                    <a:pt x="549541" y="3568491"/>
                  </a:moveTo>
                  <a:lnTo>
                    <a:pt x="547330" y="3570043"/>
                  </a:lnTo>
                  <a:lnTo>
                    <a:pt x="357620" y="3299780"/>
                  </a:lnTo>
                  <a:lnTo>
                    <a:pt x="401917" y="3268686"/>
                  </a:lnTo>
                  <a:lnTo>
                    <a:pt x="410009" y="3278522"/>
                  </a:lnTo>
                  <a:lnTo>
                    <a:pt x="411424" y="3277529"/>
                  </a:lnTo>
                  <a:lnTo>
                    <a:pt x="422406" y="3285336"/>
                  </a:lnTo>
                  <a:lnTo>
                    <a:pt x="434152" y="3292608"/>
                  </a:lnTo>
                  <a:lnTo>
                    <a:pt x="446891" y="3299182"/>
                  </a:lnTo>
                  <a:lnTo>
                    <a:pt x="460858" y="3304895"/>
                  </a:lnTo>
                  <a:lnTo>
                    <a:pt x="4369374" y="561314"/>
                  </a:lnTo>
                  <a:lnTo>
                    <a:pt x="4471526" y="706840"/>
                  </a:lnTo>
                  <a:lnTo>
                    <a:pt x="560551" y="3452147"/>
                  </a:lnTo>
                  <a:lnTo>
                    <a:pt x="557000" y="3470156"/>
                  </a:lnTo>
                  <a:lnTo>
                    <a:pt x="564259" y="3496093"/>
                  </a:lnTo>
                  <a:lnTo>
                    <a:pt x="575797" y="3519028"/>
                  </a:lnTo>
                  <a:lnTo>
                    <a:pt x="575355" y="3519338"/>
                  </a:lnTo>
                  <a:lnTo>
                    <a:pt x="572371" y="3536949"/>
                  </a:lnTo>
                  <a:lnTo>
                    <a:pt x="552077" y="3551195"/>
                  </a:lnTo>
                  <a:lnTo>
                    <a:pt x="549541" y="3568491"/>
                  </a:lnTo>
                  <a:close/>
                </a:path>
                <a:path w="6179184" h="6221095">
                  <a:moveTo>
                    <a:pt x="4448145" y="800835"/>
                  </a:moveTo>
                  <a:lnTo>
                    <a:pt x="645382" y="3470183"/>
                  </a:lnTo>
                  <a:lnTo>
                    <a:pt x="628219" y="3451197"/>
                  </a:lnTo>
                  <a:lnTo>
                    <a:pt x="605917" y="3435819"/>
                  </a:lnTo>
                  <a:lnTo>
                    <a:pt x="587363" y="3433326"/>
                  </a:lnTo>
                  <a:lnTo>
                    <a:pt x="4471526" y="706840"/>
                  </a:lnTo>
                  <a:lnTo>
                    <a:pt x="4500712" y="748419"/>
                  </a:lnTo>
                  <a:lnTo>
                    <a:pt x="4446419" y="786530"/>
                  </a:lnTo>
                  <a:lnTo>
                    <a:pt x="4448145" y="800835"/>
                  </a:lnTo>
                  <a:close/>
                </a:path>
                <a:path w="6179184" h="6221095">
                  <a:moveTo>
                    <a:pt x="4522602" y="779603"/>
                  </a:moveTo>
                  <a:lnTo>
                    <a:pt x="4522243" y="779855"/>
                  </a:lnTo>
                  <a:lnTo>
                    <a:pt x="4512560" y="771136"/>
                  </a:lnTo>
                  <a:lnTo>
                    <a:pt x="4511056" y="772191"/>
                  </a:lnTo>
                  <a:lnTo>
                    <a:pt x="4501107" y="763658"/>
                  </a:lnTo>
                  <a:lnTo>
                    <a:pt x="4492266" y="769865"/>
                  </a:lnTo>
                  <a:lnTo>
                    <a:pt x="4482405" y="761270"/>
                  </a:lnTo>
                  <a:lnTo>
                    <a:pt x="4500712" y="748419"/>
                  </a:lnTo>
                  <a:lnTo>
                    <a:pt x="4522602" y="779603"/>
                  </a:lnTo>
                  <a:close/>
                </a:path>
                <a:path w="6179184" h="6221095">
                  <a:moveTo>
                    <a:pt x="4463673" y="867518"/>
                  </a:moveTo>
                  <a:lnTo>
                    <a:pt x="683735" y="3520843"/>
                  </a:lnTo>
                  <a:lnTo>
                    <a:pt x="669216" y="3500001"/>
                  </a:lnTo>
                  <a:lnTo>
                    <a:pt x="663232" y="3488685"/>
                  </a:lnTo>
                  <a:lnTo>
                    <a:pt x="656038" y="3478219"/>
                  </a:lnTo>
                  <a:lnTo>
                    <a:pt x="647650" y="3468590"/>
                  </a:lnTo>
                  <a:lnTo>
                    <a:pt x="4438242" y="807786"/>
                  </a:lnTo>
                  <a:lnTo>
                    <a:pt x="4443151" y="819857"/>
                  </a:lnTo>
                  <a:lnTo>
                    <a:pt x="4437227" y="824015"/>
                  </a:lnTo>
                  <a:lnTo>
                    <a:pt x="4441783" y="836334"/>
                  </a:lnTo>
                  <a:lnTo>
                    <a:pt x="4440280" y="837389"/>
                  </a:lnTo>
                  <a:lnTo>
                    <a:pt x="4447311" y="847970"/>
                  </a:lnTo>
                  <a:lnTo>
                    <a:pt x="4446427" y="848591"/>
                  </a:lnTo>
                  <a:lnTo>
                    <a:pt x="4454608" y="858365"/>
                  </a:lnTo>
                  <a:lnTo>
                    <a:pt x="4454873" y="858178"/>
                  </a:lnTo>
                  <a:lnTo>
                    <a:pt x="4463673" y="867518"/>
                  </a:lnTo>
                  <a:close/>
                </a:path>
                <a:path w="6179184" h="6221095">
                  <a:moveTo>
                    <a:pt x="4559084" y="831577"/>
                  </a:moveTo>
                  <a:lnTo>
                    <a:pt x="4533262" y="849703"/>
                  </a:lnTo>
                  <a:lnTo>
                    <a:pt x="4530032" y="836453"/>
                  </a:lnTo>
                  <a:lnTo>
                    <a:pt x="4536222" y="832109"/>
                  </a:lnTo>
                  <a:lnTo>
                    <a:pt x="4531401" y="819976"/>
                  </a:lnTo>
                  <a:lnTo>
                    <a:pt x="4537679" y="815570"/>
                  </a:lnTo>
                  <a:lnTo>
                    <a:pt x="4533034" y="803313"/>
                  </a:lnTo>
                  <a:lnTo>
                    <a:pt x="4536925" y="800582"/>
                  </a:lnTo>
                  <a:lnTo>
                    <a:pt x="4529898" y="789998"/>
                  </a:lnTo>
                  <a:lnTo>
                    <a:pt x="4522602" y="779603"/>
                  </a:lnTo>
                  <a:lnTo>
                    <a:pt x="4559084" y="831577"/>
                  </a:lnTo>
                  <a:close/>
                </a:path>
                <a:path w="6179184" h="6221095">
                  <a:moveTo>
                    <a:pt x="4580974" y="862761"/>
                  </a:moveTo>
                  <a:lnTo>
                    <a:pt x="701479" y="3585971"/>
                  </a:lnTo>
                  <a:lnTo>
                    <a:pt x="699114" y="3572114"/>
                  </a:lnTo>
                  <a:lnTo>
                    <a:pt x="697565" y="3557685"/>
                  </a:lnTo>
                  <a:lnTo>
                    <a:pt x="694689" y="3544187"/>
                  </a:lnTo>
                  <a:lnTo>
                    <a:pt x="690156" y="3531853"/>
                  </a:lnTo>
                  <a:lnTo>
                    <a:pt x="683633" y="3520915"/>
                  </a:lnTo>
                  <a:lnTo>
                    <a:pt x="4468271" y="864291"/>
                  </a:lnTo>
                  <a:lnTo>
                    <a:pt x="4477689" y="873196"/>
                  </a:lnTo>
                  <a:lnTo>
                    <a:pt x="4487327" y="866431"/>
                  </a:lnTo>
                  <a:lnTo>
                    <a:pt x="4497629" y="874715"/>
                  </a:lnTo>
                  <a:lnTo>
                    <a:pt x="4559084" y="831577"/>
                  </a:lnTo>
                  <a:lnTo>
                    <a:pt x="4580974" y="862761"/>
                  </a:lnTo>
                  <a:close/>
                </a:path>
                <a:path w="6179184" h="6221095">
                  <a:moveTo>
                    <a:pt x="769638" y="3848457"/>
                  </a:moveTo>
                  <a:lnTo>
                    <a:pt x="751723" y="3861033"/>
                  </a:lnTo>
                  <a:lnTo>
                    <a:pt x="576605" y="3611559"/>
                  </a:lnTo>
                  <a:lnTo>
                    <a:pt x="618338" y="3582265"/>
                  </a:lnTo>
                  <a:lnTo>
                    <a:pt x="627431" y="3591399"/>
                  </a:lnTo>
                  <a:lnTo>
                    <a:pt x="637750" y="3599672"/>
                  </a:lnTo>
                  <a:lnTo>
                    <a:pt x="649130" y="3607200"/>
                  </a:lnTo>
                  <a:lnTo>
                    <a:pt x="654110" y="3603705"/>
                  </a:lnTo>
                  <a:lnTo>
                    <a:pt x="666254" y="3610697"/>
                  </a:lnTo>
                  <a:lnTo>
                    <a:pt x="4580974" y="862761"/>
                  </a:lnTo>
                  <a:lnTo>
                    <a:pt x="4705016" y="1039471"/>
                  </a:lnTo>
                  <a:lnTo>
                    <a:pt x="813674" y="3770996"/>
                  </a:lnTo>
                  <a:lnTo>
                    <a:pt x="813777" y="3786441"/>
                  </a:lnTo>
                  <a:lnTo>
                    <a:pt x="807561" y="3790804"/>
                  </a:lnTo>
                  <a:lnTo>
                    <a:pt x="809678" y="3804834"/>
                  </a:lnTo>
                  <a:lnTo>
                    <a:pt x="771469" y="3831655"/>
                  </a:lnTo>
                  <a:lnTo>
                    <a:pt x="769638" y="3848457"/>
                  </a:lnTo>
                  <a:close/>
                </a:path>
                <a:path w="6179184" h="6221095">
                  <a:moveTo>
                    <a:pt x="5018768" y="1486444"/>
                  </a:moveTo>
                  <a:lnTo>
                    <a:pt x="1140017" y="4209131"/>
                  </a:lnTo>
                  <a:lnTo>
                    <a:pt x="1140301" y="4193415"/>
                  </a:lnTo>
                  <a:lnTo>
                    <a:pt x="1146804" y="4188850"/>
                  </a:lnTo>
                  <a:lnTo>
                    <a:pt x="1144908" y="4174665"/>
                  </a:lnTo>
                  <a:lnTo>
                    <a:pt x="1140182" y="4162465"/>
                  </a:lnTo>
                  <a:lnTo>
                    <a:pt x="1134636" y="4150842"/>
                  </a:lnTo>
                  <a:lnTo>
                    <a:pt x="1128278" y="4139789"/>
                  </a:lnTo>
                  <a:lnTo>
                    <a:pt x="1121115" y="4129300"/>
                  </a:lnTo>
                  <a:lnTo>
                    <a:pt x="1120585" y="4129672"/>
                  </a:lnTo>
                  <a:lnTo>
                    <a:pt x="1112669" y="4119712"/>
                  </a:lnTo>
                  <a:lnTo>
                    <a:pt x="1089663" y="4089312"/>
                  </a:lnTo>
                  <a:lnTo>
                    <a:pt x="1067079" y="4074131"/>
                  </a:lnTo>
                  <a:lnTo>
                    <a:pt x="1061398" y="4078119"/>
                  </a:lnTo>
                  <a:lnTo>
                    <a:pt x="1047758" y="4072177"/>
                  </a:lnTo>
                  <a:lnTo>
                    <a:pt x="982240" y="4118167"/>
                  </a:lnTo>
                  <a:lnTo>
                    <a:pt x="980971" y="4103542"/>
                  </a:lnTo>
                  <a:lnTo>
                    <a:pt x="991369" y="4096243"/>
                  </a:lnTo>
                  <a:lnTo>
                    <a:pt x="988160" y="4082979"/>
                  </a:lnTo>
                  <a:lnTo>
                    <a:pt x="993787" y="4079029"/>
                  </a:lnTo>
                  <a:lnTo>
                    <a:pt x="991927" y="4064818"/>
                  </a:lnTo>
                  <a:lnTo>
                    <a:pt x="997114" y="4061177"/>
                  </a:lnTo>
                  <a:lnTo>
                    <a:pt x="994699" y="4047356"/>
                  </a:lnTo>
                  <a:lnTo>
                    <a:pt x="996422" y="4030630"/>
                  </a:lnTo>
                  <a:lnTo>
                    <a:pt x="997491" y="4014363"/>
                  </a:lnTo>
                  <a:lnTo>
                    <a:pt x="999106" y="3997712"/>
                  </a:lnTo>
                  <a:lnTo>
                    <a:pt x="1002471" y="3979834"/>
                  </a:lnTo>
                  <a:lnTo>
                    <a:pt x="1006375" y="3961577"/>
                  </a:lnTo>
                  <a:lnTo>
                    <a:pt x="1016406" y="3954536"/>
                  </a:lnTo>
                  <a:lnTo>
                    <a:pt x="1009938" y="3928043"/>
                  </a:lnTo>
                  <a:lnTo>
                    <a:pt x="989371" y="3880414"/>
                  </a:lnTo>
                  <a:lnTo>
                    <a:pt x="966376" y="3850006"/>
                  </a:lnTo>
                  <a:lnTo>
                    <a:pt x="950429" y="3830167"/>
                  </a:lnTo>
                  <a:lnTo>
                    <a:pt x="946654" y="3832816"/>
                  </a:lnTo>
                  <a:lnTo>
                    <a:pt x="933594" y="3826467"/>
                  </a:lnTo>
                  <a:lnTo>
                    <a:pt x="918975" y="3821212"/>
                  </a:lnTo>
                  <a:lnTo>
                    <a:pt x="920125" y="3820405"/>
                  </a:lnTo>
                  <a:lnTo>
                    <a:pt x="913073" y="3809839"/>
                  </a:lnTo>
                  <a:lnTo>
                    <a:pt x="905101" y="3799919"/>
                  </a:lnTo>
                  <a:lnTo>
                    <a:pt x="896283" y="3790592"/>
                  </a:lnTo>
                  <a:lnTo>
                    <a:pt x="893991" y="3792200"/>
                  </a:lnTo>
                  <a:lnTo>
                    <a:pt x="876154" y="3773688"/>
                  </a:lnTo>
                  <a:lnTo>
                    <a:pt x="860541" y="3769131"/>
                  </a:lnTo>
                  <a:lnTo>
                    <a:pt x="841777" y="3766786"/>
                  </a:lnTo>
                  <a:lnTo>
                    <a:pt x="821787" y="3765301"/>
                  </a:lnTo>
                  <a:lnTo>
                    <a:pt x="4705016" y="1039471"/>
                  </a:lnTo>
                  <a:lnTo>
                    <a:pt x="5018768" y="1486444"/>
                  </a:lnTo>
                  <a:close/>
                </a:path>
                <a:path w="6179184" h="6221095">
                  <a:moveTo>
                    <a:pt x="1020342" y="4106938"/>
                  </a:moveTo>
                  <a:lnTo>
                    <a:pt x="967045" y="4144350"/>
                  </a:lnTo>
                  <a:lnTo>
                    <a:pt x="965503" y="4129916"/>
                  </a:lnTo>
                  <a:lnTo>
                    <a:pt x="1019464" y="4092038"/>
                  </a:lnTo>
                  <a:lnTo>
                    <a:pt x="1020342" y="4106938"/>
                  </a:lnTo>
                  <a:close/>
                </a:path>
                <a:path w="6179184" h="6221095">
                  <a:moveTo>
                    <a:pt x="1021558" y="4137118"/>
                  </a:moveTo>
                  <a:lnTo>
                    <a:pt x="970620" y="4172874"/>
                  </a:lnTo>
                  <a:lnTo>
                    <a:pt x="956026" y="4152085"/>
                  </a:lnTo>
                  <a:lnTo>
                    <a:pt x="1014736" y="4110874"/>
                  </a:lnTo>
                  <a:lnTo>
                    <a:pt x="1019254" y="4123219"/>
                  </a:lnTo>
                  <a:lnTo>
                    <a:pt x="1016650" y="4125047"/>
                  </a:lnTo>
                  <a:lnTo>
                    <a:pt x="1021558" y="4137118"/>
                  </a:lnTo>
                  <a:close/>
                </a:path>
                <a:path w="6179184" h="6221095">
                  <a:moveTo>
                    <a:pt x="1041274" y="4185345"/>
                  </a:moveTo>
                  <a:lnTo>
                    <a:pt x="1034522" y="4190084"/>
                  </a:lnTo>
                  <a:lnTo>
                    <a:pt x="1034154" y="4174826"/>
                  </a:lnTo>
                  <a:lnTo>
                    <a:pt x="1041274" y="4185345"/>
                  </a:lnTo>
                  <a:close/>
                </a:path>
                <a:path w="6179184" h="6221095">
                  <a:moveTo>
                    <a:pt x="1268259" y="4475992"/>
                  </a:moveTo>
                  <a:lnTo>
                    <a:pt x="1211495" y="4515838"/>
                  </a:lnTo>
                  <a:lnTo>
                    <a:pt x="1007191" y="4224786"/>
                  </a:lnTo>
                  <a:lnTo>
                    <a:pt x="1018862" y="4216593"/>
                  </a:lnTo>
                  <a:lnTo>
                    <a:pt x="1013511" y="4204833"/>
                  </a:lnTo>
                  <a:lnTo>
                    <a:pt x="1040832" y="4185655"/>
                  </a:lnTo>
                  <a:lnTo>
                    <a:pt x="1048128" y="4196050"/>
                  </a:lnTo>
                  <a:lnTo>
                    <a:pt x="1056925" y="4205391"/>
                  </a:lnTo>
                  <a:lnTo>
                    <a:pt x="1068292" y="4212929"/>
                  </a:lnTo>
                  <a:lnTo>
                    <a:pt x="1089276" y="4229232"/>
                  </a:lnTo>
                  <a:lnTo>
                    <a:pt x="1097739" y="4223291"/>
                  </a:lnTo>
                  <a:lnTo>
                    <a:pt x="1111353" y="4229251"/>
                  </a:lnTo>
                  <a:lnTo>
                    <a:pt x="5018768" y="1486444"/>
                  </a:lnTo>
                  <a:lnTo>
                    <a:pt x="5157403" y="1683944"/>
                  </a:lnTo>
                  <a:lnTo>
                    <a:pt x="1261578" y="4418616"/>
                  </a:lnTo>
                  <a:lnTo>
                    <a:pt x="1258615" y="4436212"/>
                  </a:lnTo>
                  <a:lnTo>
                    <a:pt x="1258305" y="4451946"/>
                  </a:lnTo>
                  <a:lnTo>
                    <a:pt x="1268259" y="4475992"/>
                  </a:lnTo>
                  <a:close/>
                </a:path>
                <a:path w="6179184" h="6221095">
                  <a:moveTo>
                    <a:pt x="5259555" y="1829470"/>
                  </a:moveTo>
                  <a:lnTo>
                    <a:pt x="1378095" y="4554058"/>
                  </a:lnTo>
                  <a:lnTo>
                    <a:pt x="1374512" y="4541057"/>
                  </a:lnTo>
                  <a:lnTo>
                    <a:pt x="1386830" y="4532410"/>
                  </a:lnTo>
                  <a:lnTo>
                    <a:pt x="1389828" y="4514789"/>
                  </a:lnTo>
                  <a:lnTo>
                    <a:pt x="1382115" y="4489170"/>
                  </a:lnTo>
                  <a:lnTo>
                    <a:pt x="1369594" y="4466926"/>
                  </a:lnTo>
                  <a:lnTo>
                    <a:pt x="1361887" y="4456819"/>
                  </a:lnTo>
                  <a:lnTo>
                    <a:pt x="1354238" y="4446672"/>
                  </a:lnTo>
                  <a:lnTo>
                    <a:pt x="1354068" y="4446791"/>
                  </a:lnTo>
                  <a:lnTo>
                    <a:pt x="1346909" y="4436300"/>
                  </a:lnTo>
                  <a:lnTo>
                    <a:pt x="1329685" y="4417357"/>
                  </a:lnTo>
                  <a:lnTo>
                    <a:pt x="1307024" y="4402231"/>
                  </a:lnTo>
                  <a:lnTo>
                    <a:pt x="1287946" y="4400107"/>
                  </a:lnTo>
                  <a:lnTo>
                    <a:pt x="5157403" y="1683944"/>
                  </a:lnTo>
                  <a:lnTo>
                    <a:pt x="5259555" y="1829470"/>
                  </a:lnTo>
                  <a:close/>
                </a:path>
                <a:path w="6179184" h="6221095">
                  <a:moveTo>
                    <a:pt x="1315002" y="4551796"/>
                  </a:moveTo>
                  <a:lnTo>
                    <a:pt x="1302359" y="4560672"/>
                  </a:lnTo>
                  <a:lnTo>
                    <a:pt x="1298952" y="4547546"/>
                  </a:lnTo>
                  <a:lnTo>
                    <a:pt x="1306733" y="4542084"/>
                  </a:lnTo>
                  <a:lnTo>
                    <a:pt x="1315002" y="4551796"/>
                  </a:lnTo>
                  <a:close/>
                </a:path>
                <a:path w="6179184" h="6221095">
                  <a:moveTo>
                    <a:pt x="1360587" y="4566348"/>
                  </a:moveTo>
                  <a:lnTo>
                    <a:pt x="1318070" y="4596192"/>
                  </a:lnTo>
                  <a:lnTo>
                    <a:pt x="1311667" y="4585170"/>
                  </a:lnTo>
                  <a:lnTo>
                    <a:pt x="1301609" y="4576714"/>
                  </a:lnTo>
                  <a:lnTo>
                    <a:pt x="1292160" y="4583347"/>
                  </a:lnTo>
                  <a:lnTo>
                    <a:pt x="1279952" y="4576400"/>
                  </a:lnTo>
                  <a:lnTo>
                    <a:pt x="1317920" y="4549748"/>
                  </a:lnTo>
                  <a:lnTo>
                    <a:pt x="1330540" y="4556406"/>
                  </a:lnTo>
                  <a:lnTo>
                    <a:pt x="1344991" y="4561779"/>
                  </a:lnTo>
                  <a:lnTo>
                    <a:pt x="1360587" y="4566348"/>
                  </a:lnTo>
                  <a:close/>
                </a:path>
                <a:path w="6179184" h="6221095">
                  <a:moveTo>
                    <a:pt x="1479240" y="4777873"/>
                  </a:moveTo>
                  <a:lnTo>
                    <a:pt x="1423007" y="4817347"/>
                  </a:lnTo>
                  <a:lnTo>
                    <a:pt x="1269779" y="4599057"/>
                  </a:lnTo>
                  <a:lnTo>
                    <a:pt x="1283716" y="4604791"/>
                  </a:lnTo>
                  <a:lnTo>
                    <a:pt x="1296534" y="4595793"/>
                  </a:lnTo>
                  <a:lnTo>
                    <a:pt x="1309925" y="4601910"/>
                  </a:lnTo>
                  <a:lnTo>
                    <a:pt x="5259555" y="1829470"/>
                  </a:lnTo>
                  <a:lnTo>
                    <a:pt x="5361707" y="1974996"/>
                  </a:lnTo>
                  <a:lnTo>
                    <a:pt x="1478390" y="4700888"/>
                  </a:lnTo>
                  <a:lnTo>
                    <a:pt x="1479394" y="4715700"/>
                  </a:lnTo>
                  <a:lnTo>
                    <a:pt x="1468167" y="4723580"/>
                  </a:lnTo>
                  <a:lnTo>
                    <a:pt x="1470613" y="4737379"/>
                  </a:lnTo>
                  <a:lnTo>
                    <a:pt x="1465768" y="4740780"/>
                  </a:lnTo>
                  <a:lnTo>
                    <a:pt x="1469123" y="4753942"/>
                  </a:lnTo>
                  <a:lnTo>
                    <a:pt x="1473556" y="4766347"/>
                  </a:lnTo>
                  <a:lnTo>
                    <a:pt x="1479240" y="4777873"/>
                  </a:lnTo>
                  <a:close/>
                </a:path>
                <a:path w="6179184" h="6221095">
                  <a:moveTo>
                    <a:pt x="5463858" y="2120522"/>
                  </a:moveTo>
                  <a:lnTo>
                    <a:pt x="1593152" y="4837562"/>
                  </a:lnTo>
                  <a:lnTo>
                    <a:pt x="1591535" y="4823180"/>
                  </a:lnTo>
                  <a:lnTo>
                    <a:pt x="1596676" y="4819572"/>
                  </a:lnTo>
                  <a:lnTo>
                    <a:pt x="1595175" y="4805109"/>
                  </a:lnTo>
                  <a:lnTo>
                    <a:pt x="1592306" y="4791606"/>
                  </a:lnTo>
                  <a:lnTo>
                    <a:pt x="1587730" y="4779302"/>
                  </a:lnTo>
                  <a:lnTo>
                    <a:pt x="1581106" y="4768435"/>
                  </a:lnTo>
                  <a:lnTo>
                    <a:pt x="1573810" y="4758040"/>
                  </a:lnTo>
                  <a:lnTo>
                    <a:pt x="1573544" y="4758226"/>
                  </a:lnTo>
                  <a:lnTo>
                    <a:pt x="1565806" y="4748142"/>
                  </a:lnTo>
                  <a:lnTo>
                    <a:pt x="1542580" y="4717896"/>
                  </a:lnTo>
                  <a:lnTo>
                    <a:pt x="1507349" y="4696076"/>
                  </a:lnTo>
                  <a:lnTo>
                    <a:pt x="1497380" y="4703074"/>
                  </a:lnTo>
                  <a:lnTo>
                    <a:pt x="1484436" y="4696644"/>
                  </a:lnTo>
                  <a:lnTo>
                    <a:pt x="5361707" y="1974996"/>
                  </a:lnTo>
                  <a:lnTo>
                    <a:pt x="5463858" y="2120522"/>
                  </a:lnTo>
                  <a:close/>
                </a:path>
                <a:path w="6179184" h="6221095">
                  <a:moveTo>
                    <a:pt x="1679047" y="5165181"/>
                  </a:moveTo>
                  <a:lnTo>
                    <a:pt x="1671001" y="5170829"/>
                  </a:lnTo>
                  <a:lnTo>
                    <a:pt x="1459401" y="4869382"/>
                  </a:lnTo>
                  <a:lnTo>
                    <a:pt x="1482301" y="4853307"/>
                  </a:lnTo>
                  <a:lnTo>
                    <a:pt x="1481701" y="4838212"/>
                  </a:lnTo>
                  <a:lnTo>
                    <a:pt x="1506924" y="4820507"/>
                  </a:lnTo>
                  <a:lnTo>
                    <a:pt x="1514991" y="4830361"/>
                  </a:lnTo>
                  <a:lnTo>
                    <a:pt x="1525164" y="4838736"/>
                  </a:lnTo>
                  <a:lnTo>
                    <a:pt x="1537094" y="4845879"/>
                  </a:lnTo>
                  <a:lnTo>
                    <a:pt x="1550434" y="4852032"/>
                  </a:lnTo>
                  <a:lnTo>
                    <a:pt x="1562786" y="4858877"/>
                  </a:lnTo>
                  <a:lnTo>
                    <a:pt x="5463858" y="2120522"/>
                  </a:lnTo>
                  <a:lnTo>
                    <a:pt x="5587900" y="2297232"/>
                  </a:lnTo>
                  <a:lnTo>
                    <a:pt x="1718554" y="5013318"/>
                  </a:lnTo>
                  <a:lnTo>
                    <a:pt x="1709737" y="5035023"/>
                  </a:lnTo>
                  <a:lnTo>
                    <a:pt x="1703847" y="5054674"/>
                  </a:lnTo>
                  <a:lnTo>
                    <a:pt x="1701090" y="5072125"/>
                  </a:lnTo>
                  <a:lnTo>
                    <a:pt x="1708971" y="5097627"/>
                  </a:lnTo>
                  <a:lnTo>
                    <a:pt x="1715648" y="5108456"/>
                  </a:lnTo>
                  <a:lnTo>
                    <a:pt x="1689510" y="5126804"/>
                  </a:lnTo>
                  <a:lnTo>
                    <a:pt x="1684310" y="5145970"/>
                  </a:lnTo>
                  <a:lnTo>
                    <a:pt x="1673961" y="5153235"/>
                  </a:lnTo>
                  <a:lnTo>
                    <a:pt x="1679047" y="5165181"/>
                  </a:lnTo>
                  <a:close/>
                </a:path>
                <a:path w="6179184" h="6221095">
                  <a:moveTo>
                    <a:pt x="5704645" y="2463547"/>
                  </a:moveTo>
                  <a:lnTo>
                    <a:pt x="1827858" y="5184856"/>
                  </a:lnTo>
                  <a:lnTo>
                    <a:pt x="1832465" y="5150589"/>
                  </a:lnTo>
                  <a:lnTo>
                    <a:pt x="1833969" y="5134017"/>
                  </a:lnTo>
                  <a:lnTo>
                    <a:pt x="1825142" y="5109180"/>
                  </a:lnTo>
                  <a:lnTo>
                    <a:pt x="1820263" y="5097088"/>
                  </a:lnTo>
                  <a:lnTo>
                    <a:pt x="1804424" y="5077173"/>
                  </a:lnTo>
                  <a:lnTo>
                    <a:pt x="1800661" y="5064298"/>
                  </a:lnTo>
                  <a:lnTo>
                    <a:pt x="1772982" y="5021661"/>
                  </a:lnTo>
                  <a:lnTo>
                    <a:pt x="1718554" y="5013318"/>
                  </a:lnTo>
                  <a:lnTo>
                    <a:pt x="5587900" y="2297232"/>
                  </a:lnTo>
                  <a:lnTo>
                    <a:pt x="5704645" y="2463547"/>
                  </a:lnTo>
                  <a:close/>
                </a:path>
                <a:path w="6179184" h="6221095">
                  <a:moveTo>
                    <a:pt x="1948877" y="5472303"/>
                  </a:moveTo>
                  <a:lnTo>
                    <a:pt x="1904492" y="5503460"/>
                  </a:lnTo>
                  <a:lnTo>
                    <a:pt x="1692891" y="5202013"/>
                  </a:lnTo>
                  <a:lnTo>
                    <a:pt x="1706940" y="5192152"/>
                  </a:lnTo>
                  <a:lnTo>
                    <a:pt x="1713634" y="5171936"/>
                  </a:lnTo>
                  <a:lnTo>
                    <a:pt x="1741121" y="5152642"/>
                  </a:lnTo>
                  <a:lnTo>
                    <a:pt x="1748329" y="5163098"/>
                  </a:lnTo>
                  <a:lnTo>
                    <a:pt x="1776588" y="5189812"/>
                  </a:lnTo>
                  <a:lnTo>
                    <a:pt x="1800084" y="5188835"/>
                  </a:lnTo>
                  <a:lnTo>
                    <a:pt x="1827858" y="5184856"/>
                  </a:lnTo>
                  <a:lnTo>
                    <a:pt x="5704645" y="2463547"/>
                  </a:lnTo>
                  <a:lnTo>
                    <a:pt x="5828687" y="2640258"/>
                  </a:lnTo>
                  <a:lnTo>
                    <a:pt x="1952267" y="5361308"/>
                  </a:lnTo>
                  <a:lnTo>
                    <a:pt x="1945372" y="5381664"/>
                  </a:lnTo>
                  <a:lnTo>
                    <a:pt x="1940931" y="5400298"/>
                  </a:lnTo>
                  <a:lnTo>
                    <a:pt x="1940237" y="5416302"/>
                  </a:lnTo>
                  <a:lnTo>
                    <a:pt x="1951879" y="5439163"/>
                  </a:lnTo>
                  <a:lnTo>
                    <a:pt x="1959176" y="5449558"/>
                  </a:lnTo>
                  <a:lnTo>
                    <a:pt x="1947416" y="5457812"/>
                  </a:lnTo>
                  <a:lnTo>
                    <a:pt x="1948877" y="5472303"/>
                  </a:lnTo>
                  <a:close/>
                </a:path>
                <a:path w="6179184" h="6221095">
                  <a:moveTo>
                    <a:pt x="5930839" y="2785784"/>
                  </a:moveTo>
                  <a:lnTo>
                    <a:pt x="2054419" y="5506834"/>
                  </a:lnTo>
                  <a:lnTo>
                    <a:pt x="2054295" y="5491405"/>
                  </a:lnTo>
                  <a:lnTo>
                    <a:pt x="2067712" y="5481986"/>
                  </a:lnTo>
                  <a:lnTo>
                    <a:pt x="2065997" y="5467674"/>
                  </a:lnTo>
                  <a:lnTo>
                    <a:pt x="2063210" y="5454114"/>
                  </a:lnTo>
                  <a:lnTo>
                    <a:pt x="2059362" y="5441298"/>
                  </a:lnTo>
                  <a:lnTo>
                    <a:pt x="2054253" y="5429368"/>
                  </a:lnTo>
                  <a:lnTo>
                    <a:pt x="2047686" y="5418461"/>
                  </a:lnTo>
                  <a:lnTo>
                    <a:pt x="2040277" y="5408146"/>
                  </a:lnTo>
                  <a:lnTo>
                    <a:pt x="2025620" y="5387401"/>
                  </a:lnTo>
                  <a:lnTo>
                    <a:pt x="2017583" y="5377526"/>
                  </a:lnTo>
                  <a:lnTo>
                    <a:pt x="2008153" y="5368629"/>
                  </a:lnTo>
                  <a:lnTo>
                    <a:pt x="1997464" y="5360616"/>
                  </a:lnTo>
                  <a:lnTo>
                    <a:pt x="1992943" y="5363789"/>
                  </a:lnTo>
                  <a:lnTo>
                    <a:pt x="1980178" y="5357232"/>
                  </a:lnTo>
                  <a:lnTo>
                    <a:pt x="1973666" y="5361804"/>
                  </a:lnTo>
                  <a:lnTo>
                    <a:pt x="1959326" y="5356353"/>
                  </a:lnTo>
                  <a:lnTo>
                    <a:pt x="5828687" y="2640258"/>
                  </a:lnTo>
                  <a:lnTo>
                    <a:pt x="5930839" y="2785784"/>
                  </a:lnTo>
                  <a:close/>
                </a:path>
                <a:path w="6179184" h="6221095">
                  <a:moveTo>
                    <a:pt x="2117625" y="5695215"/>
                  </a:moveTo>
                  <a:lnTo>
                    <a:pt x="2065016" y="5732144"/>
                  </a:lnTo>
                  <a:lnTo>
                    <a:pt x="1926381" y="5534644"/>
                  </a:lnTo>
                  <a:lnTo>
                    <a:pt x="1943070" y="5522929"/>
                  </a:lnTo>
                  <a:lnTo>
                    <a:pt x="1942955" y="5507494"/>
                  </a:lnTo>
                  <a:lnTo>
                    <a:pt x="1981242" y="5480618"/>
                  </a:lnTo>
                  <a:lnTo>
                    <a:pt x="1989698" y="5490199"/>
                  </a:lnTo>
                  <a:lnTo>
                    <a:pt x="1999207" y="5499041"/>
                  </a:lnTo>
                  <a:lnTo>
                    <a:pt x="2002363" y="5496825"/>
                  </a:lnTo>
                  <a:lnTo>
                    <a:pt x="2013654" y="5504416"/>
                  </a:lnTo>
                  <a:lnTo>
                    <a:pt x="2026432" y="5510963"/>
                  </a:lnTo>
                  <a:lnTo>
                    <a:pt x="2040049" y="5501405"/>
                  </a:lnTo>
                  <a:lnTo>
                    <a:pt x="2054419" y="5506834"/>
                  </a:lnTo>
                  <a:lnTo>
                    <a:pt x="5930839" y="2785784"/>
                  </a:lnTo>
                  <a:lnTo>
                    <a:pt x="6025694" y="2920915"/>
                  </a:lnTo>
                  <a:lnTo>
                    <a:pt x="2150423" y="5641159"/>
                  </a:lnTo>
                  <a:lnTo>
                    <a:pt x="2151884" y="5655650"/>
                  </a:lnTo>
                  <a:lnTo>
                    <a:pt x="2112273" y="5683455"/>
                  </a:lnTo>
                  <a:lnTo>
                    <a:pt x="2117625" y="5695215"/>
                  </a:lnTo>
                  <a:close/>
                </a:path>
                <a:path w="6179184" h="6221095">
                  <a:moveTo>
                    <a:pt x="6098660" y="3024862"/>
                  </a:moveTo>
                  <a:lnTo>
                    <a:pt x="2237926" y="5734902"/>
                  </a:lnTo>
                  <a:lnTo>
                    <a:pt x="2252689" y="5709022"/>
                  </a:lnTo>
                  <a:lnTo>
                    <a:pt x="2251060" y="5679133"/>
                  </a:lnTo>
                  <a:lnTo>
                    <a:pt x="2217229" y="5640814"/>
                  </a:lnTo>
                  <a:lnTo>
                    <a:pt x="2216080" y="5641621"/>
                  </a:lnTo>
                  <a:lnTo>
                    <a:pt x="2195465" y="5625059"/>
                  </a:lnTo>
                  <a:lnTo>
                    <a:pt x="2188058" y="5630258"/>
                  </a:lnTo>
                  <a:lnTo>
                    <a:pt x="2172444" y="5625702"/>
                  </a:lnTo>
                  <a:lnTo>
                    <a:pt x="6025694" y="2920915"/>
                  </a:lnTo>
                  <a:lnTo>
                    <a:pt x="6098660" y="3024862"/>
                  </a:lnTo>
                  <a:close/>
                </a:path>
                <a:path w="6179184" h="6221095">
                  <a:moveTo>
                    <a:pt x="2145678" y="5737589"/>
                  </a:moveTo>
                  <a:lnTo>
                    <a:pt x="2128557" y="5749607"/>
                  </a:lnTo>
                  <a:lnTo>
                    <a:pt x="2129523" y="5733413"/>
                  </a:lnTo>
                  <a:lnTo>
                    <a:pt x="2145678" y="5737589"/>
                  </a:lnTo>
                  <a:close/>
                </a:path>
                <a:path w="6179184" h="6221095">
                  <a:moveTo>
                    <a:pt x="2269231" y="6023258"/>
                  </a:moveTo>
                  <a:lnTo>
                    <a:pt x="2094114" y="5773785"/>
                  </a:lnTo>
                  <a:lnTo>
                    <a:pt x="2154437" y="5731441"/>
                  </a:lnTo>
                  <a:lnTo>
                    <a:pt x="2170327" y="5735804"/>
                  </a:lnTo>
                  <a:lnTo>
                    <a:pt x="2178688" y="5729935"/>
                  </a:lnTo>
                  <a:lnTo>
                    <a:pt x="2207989" y="5740399"/>
                  </a:lnTo>
                  <a:lnTo>
                    <a:pt x="2237926" y="5734902"/>
                  </a:lnTo>
                  <a:lnTo>
                    <a:pt x="6098660" y="3024862"/>
                  </a:lnTo>
                  <a:lnTo>
                    <a:pt x="6178922" y="3139204"/>
                  </a:lnTo>
                  <a:lnTo>
                    <a:pt x="6172553" y="3143675"/>
                  </a:lnTo>
                  <a:lnTo>
                    <a:pt x="6170332" y="3160750"/>
                  </a:lnTo>
                  <a:lnTo>
                    <a:pt x="6161063" y="3167256"/>
                  </a:lnTo>
                  <a:lnTo>
                    <a:pt x="6159381" y="3183954"/>
                  </a:lnTo>
                  <a:lnTo>
                    <a:pt x="6153165" y="3203834"/>
                  </a:lnTo>
                  <a:lnTo>
                    <a:pt x="6148101" y="3222905"/>
                  </a:lnTo>
                  <a:lnTo>
                    <a:pt x="2341591" y="5894882"/>
                  </a:lnTo>
                  <a:lnTo>
                    <a:pt x="2347738" y="5906084"/>
                  </a:lnTo>
                  <a:lnTo>
                    <a:pt x="2330962" y="5917860"/>
                  </a:lnTo>
                  <a:lnTo>
                    <a:pt x="2323348" y="5938721"/>
                  </a:lnTo>
                  <a:lnTo>
                    <a:pt x="2308454" y="5949176"/>
                  </a:lnTo>
                  <a:lnTo>
                    <a:pt x="2300881" y="5970008"/>
                  </a:lnTo>
                  <a:lnTo>
                    <a:pt x="2289279" y="5978152"/>
                  </a:lnTo>
                  <a:lnTo>
                    <a:pt x="2285056" y="5996633"/>
                  </a:lnTo>
                  <a:lnTo>
                    <a:pt x="2273537" y="6004719"/>
                  </a:lnTo>
                  <a:lnTo>
                    <a:pt x="2269231" y="6023258"/>
                  </a:lnTo>
                  <a:close/>
                </a:path>
                <a:path w="6179184" h="6221095">
                  <a:moveTo>
                    <a:pt x="6106997" y="3298307"/>
                  </a:moveTo>
                  <a:lnTo>
                    <a:pt x="2411319" y="5892487"/>
                  </a:lnTo>
                  <a:lnTo>
                    <a:pt x="2402250" y="5883336"/>
                  </a:lnTo>
                  <a:lnTo>
                    <a:pt x="2398753" y="5885790"/>
                  </a:lnTo>
                  <a:lnTo>
                    <a:pt x="2386741" y="5878706"/>
                  </a:lnTo>
                  <a:lnTo>
                    <a:pt x="2374017" y="5872121"/>
                  </a:lnTo>
                  <a:lnTo>
                    <a:pt x="6148101" y="3222905"/>
                  </a:lnTo>
                  <a:lnTo>
                    <a:pt x="6144280" y="3241103"/>
                  </a:lnTo>
                  <a:lnTo>
                    <a:pt x="6141794" y="3258365"/>
                  </a:lnTo>
                  <a:lnTo>
                    <a:pt x="6106997" y="3298307"/>
                  </a:lnTo>
                  <a:close/>
                </a:path>
                <a:path w="6179184" h="6221095">
                  <a:moveTo>
                    <a:pt x="5234240" y="3973005"/>
                  </a:moveTo>
                  <a:lnTo>
                    <a:pt x="2437848" y="5935930"/>
                  </a:lnTo>
                  <a:lnTo>
                    <a:pt x="2432798" y="5923959"/>
                  </a:lnTo>
                  <a:lnTo>
                    <a:pt x="2434531" y="5922743"/>
                  </a:lnTo>
                  <a:lnTo>
                    <a:pt x="2428303" y="5911597"/>
                  </a:lnTo>
                  <a:lnTo>
                    <a:pt x="2421264" y="5901022"/>
                  </a:lnTo>
                  <a:lnTo>
                    <a:pt x="2420834" y="5901324"/>
                  </a:lnTo>
                  <a:lnTo>
                    <a:pt x="2412652" y="5891551"/>
                  </a:lnTo>
                  <a:lnTo>
                    <a:pt x="5300147" y="3864675"/>
                  </a:lnTo>
                  <a:lnTo>
                    <a:pt x="5275701" y="3897351"/>
                  </a:lnTo>
                  <a:lnTo>
                    <a:pt x="5252582" y="3929096"/>
                  </a:lnTo>
                  <a:lnTo>
                    <a:pt x="5230922" y="3959817"/>
                  </a:lnTo>
                  <a:lnTo>
                    <a:pt x="5234240" y="3973005"/>
                  </a:lnTo>
                  <a:close/>
                </a:path>
                <a:path w="6179184" h="6221095">
                  <a:moveTo>
                    <a:pt x="5549516" y="3767213"/>
                  </a:moveTo>
                  <a:lnTo>
                    <a:pt x="5506967" y="3797081"/>
                  </a:lnTo>
                  <a:lnTo>
                    <a:pt x="5463420" y="3796616"/>
                  </a:lnTo>
                  <a:lnTo>
                    <a:pt x="5416043" y="3798839"/>
                  </a:lnTo>
                  <a:lnTo>
                    <a:pt x="5372481" y="3813900"/>
                  </a:lnTo>
                  <a:lnTo>
                    <a:pt x="6022876" y="3357356"/>
                  </a:lnTo>
                  <a:lnTo>
                    <a:pt x="5988128" y="3397264"/>
                  </a:lnTo>
                  <a:lnTo>
                    <a:pt x="5945620" y="3427103"/>
                  </a:lnTo>
                  <a:lnTo>
                    <a:pt x="5910404" y="3467339"/>
                  </a:lnTo>
                  <a:lnTo>
                    <a:pt x="5825368" y="3527030"/>
                  </a:lnTo>
                  <a:lnTo>
                    <a:pt x="5790141" y="3567274"/>
                  </a:lnTo>
                  <a:lnTo>
                    <a:pt x="5705083" y="3626980"/>
                  </a:lnTo>
                  <a:lnTo>
                    <a:pt x="5669845" y="3667232"/>
                  </a:lnTo>
                  <a:lnTo>
                    <a:pt x="5584765" y="3726954"/>
                  </a:lnTo>
                  <a:lnTo>
                    <a:pt x="5549516" y="3767213"/>
                  </a:lnTo>
                  <a:close/>
                </a:path>
                <a:path w="6179184" h="6221095">
                  <a:moveTo>
                    <a:pt x="2369590" y="5983844"/>
                  </a:moveTo>
                  <a:lnTo>
                    <a:pt x="2366104" y="5986291"/>
                  </a:lnTo>
                  <a:lnTo>
                    <a:pt x="2360425" y="5974761"/>
                  </a:lnTo>
                  <a:lnTo>
                    <a:pt x="2357784" y="5976615"/>
                  </a:lnTo>
                  <a:lnTo>
                    <a:pt x="2352609" y="5964731"/>
                  </a:lnTo>
                  <a:lnTo>
                    <a:pt x="2354731" y="5963241"/>
                  </a:lnTo>
                  <a:lnTo>
                    <a:pt x="2361851" y="5973760"/>
                  </a:lnTo>
                  <a:lnTo>
                    <a:pt x="2369590" y="5983844"/>
                  </a:lnTo>
                  <a:close/>
                </a:path>
                <a:path w="6179184" h="6221095">
                  <a:moveTo>
                    <a:pt x="2445532" y="6194318"/>
                  </a:moveTo>
                  <a:lnTo>
                    <a:pt x="2408043" y="6220633"/>
                  </a:lnTo>
                  <a:lnTo>
                    <a:pt x="2291298" y="6054318"/>
                  </a:lnTo>
                  <a:lnTo>
                    <a:pt x="2310692" y="6040704"/>
                  </a:lnTo>
                  <a:lnTo>
                    <a:pt x="2322839" y="6016661"/>
                  </a:lnTo>
                  <a:lnTo>
                    <a:pt x="2371093" y="5982789"/>
                  </a:lnTo>
                  <a:lnTo>
                    <a:pt x="2380383" y="5991785"/>
                  </a:lnTo>
                  <a:lnTo>
                    <a:pt x="2390361" y="6000297"/>
                  </a:lnTo>
                  <a:lnTo>
                    <a:pt x="2393756" y="5997914"/>
                  </a:lnTo>
                  <a:lnTo>
                    <a:pt x="2405184" y="6005408"/>
                  </a:lnTo>
                  <a:lnTo>
                    <a:pt x="2409797" y="6002170"/>
                  </a:lnTo>
                  <a:lnTo>
                    <a:pt x="2422196" y="6008984"/>
                  </a:lnTo>
                  <a:lnTo>
                    <a:pt x="4752347" y="4373335"/>
                  </a:lnTo>
                  <a:lnTo>
                    <a:pt x="4736148" y="4400223"/>
                  </a:lnTo>
                  <a:lnTo>
                    <a:pt x="4719570" y="4411860"/>
                  </a:lnTo>
                  <a:lnTo>
                    <a:pt x="4718702" y="4427986"/>
                  </a:lnTo>
                  <a:lnTo>
                    <a:pt x="4520166" y="4567348"/>
                  </a:lnTo>
                  <a:lnTo>
                    <a:pt x="4484785" y="4607700"/>
                  </a:lnTo>
                  <a:lnTo>
                    <a:pt x="3315937" y="5428172"/>
                  </a:lnTo>
                  <a:lnTo>
                    <a:pt x="3309488" y="5448215"/>
                  </a:lnTo>
                  <a:lnTo>
                    <a:pt x="3283926" y="5466159"/>
                  </a:lnTo>
                  <a:lnTo>
                    <a:pt x="3257755" y="5500046"/>
                  </a:lnTo>
                  <a:lnTo>
                    <a:pt x="3225465" y="5522712"/>
                  </a:lnTo>
                  <a:lnTo>
                    <a:pt x="3207328" y="5566476"/>
                  </a:lnTo>
                  <a:lnTo>
                    <a:pt x="3139102" y="5614368"/>
                  </a:lnTo>
                  <a:lnTo>
                    <a:pt x="3116614" y="5661186"/>
                  </a:lnTo>
                  <a:lnTo>
                    <a:pt x="3113767" y="5678701"/>
                  </a:lnTo>
                  <a:lnTo>
                    <a:pt x="2465376" y="6133839"/>
                  </a:lnTo>
                  <a:lnTo>
                    <a:pt x="2469931" y="6146158"/>
                  </a:lnTo>
                  <a:lnTo>
                    <a:pt x="2458956" y="6153862"/>
                  </a:lnTo>
                  <a:lnTo>
                    <a:pt x="2459832" y="6168764"/>
                  </a:lnTo>
                  <a:lnTo>
                    <a:pt x="2442745" y="6180758"/>
                  </a:lnTo>
                  <a:lnTo>
                    <a:pt x="2445532" y="6194318"/>
                  </a:lnTo>
                  <a:close/>
                </a:path>
                <a:path w="6179184" h="6221095">
                  <a:moveTo>
                    <a:pt x="4909843" y="4262781"/>
                  </a:moveTo>
                  <a:lnTo>
                    <a:pt x="4872445" y="4289033"/>
                  </a:lnTo>
                  <a:lnTo>
                    <a:pt x="4849297" y="4289765"/>
                  </a:lnTo>
                  <a:lnTo>
                    <a:pt x="2448470" y="5975024"/>
                  </a:lnTo>
                  <a:lnTo>
                    <a:pt x="2445567" y="5961545"/>
                  </a:lnTo>
                  <a:lnTo>
                    <a:pt x="2441702" y="5948742"/>
                  </a:lnTo>
                  <a:lnTo>
                    <a:pt x="2436876" y="5936613"/>
                  </a:lnTo>
                  <a:lnTo>
                    <a:pt x="5014803" y="4127038"/>
                  </a:lnTo>
                  <a:lnTo>
                    <a:pt x="4945764" y="4206533"/>
                  </a:lnTo>
                  <a:lnTo>
                    <a:pt x="4908028" y="4248538"/>
                  </a:lnTo>
                  <a:lnTo>
                    <a:pt x="4909843" y="4262781"/>
                  </a:lnTo>
                  <a:close/>
                </a:path>
                <a:path w="6179184" h="6221095">
                  <a:moveTo>
                    <a:pt x="5166293" y="4036217"/>
                  </a:moveTo>
                  <a:lnTo>
                    <a:pt x="5145122" y="4035561"/>
                  </a:lnTo>
                  <a:lnTo>
                    <a:pt x="5145251" y="4035470"/>
                  </a:lnTo>
                  <a:lnTo>
                    <a:pt x="5166293" y="4036217"/>
                  </a:lnTo>
                  <a:close/>
                </a:path>
                <a:path w="6179184" h="6221095">
                  <a:moveTo>
                    <a:pt x="5206531" y="4007972"/>
                  </a:moveTo>
                  <a:lnTo>
                    <a:pt x="5166293" y="4036217"/>
                  </a:lnTo>
                  <a:lnTo>
                    <a:pt x="5160234" y="4024953"/>
                  </a:lnTo>
                  <a:lnTo>
                    <a:pt x="5208267" y="3991236"/>
                  </a:lnTo>
                  <a:lnTo>
                    <a:pt x="5206531" y="4007972"/>
                  </a:lnTo>
                  <a:close/>
                </a:path>
                <a:path w="6179184" h="6221095">
                  <a:moveTo>
                    <a:pt x="4776365" y="4356476"/>
                  </a:moveTo>
                  <a:lnTo>
                    <a:pt x="2445019" y="5992963"/>
                  </a:lnTo>
                  <a:lnTo>
                    <a:pt x="2443116" y="5978783"/>
                  </a:lnTo>
                  <a:lnTo>
                    <a:pt x="4793335" y="4329047"/>
                  </a:lnTo>
                  <a:lnTo>
                    <a:pt x="4776365" y="4356476"/>
                  </a:lnTo>
                  <a:close/>
                </a:path>
                <a:path w="6179184" h="6221095">
                  <a:moveTo>
                    <a:pt x="4701714" y="4455427"/>
                  </a:moveTo>
                  <a:lnTo>
                    <a:pt x="4656223" y="4487359"/>
                  </a:lnTo>
                  <a:lnTo>
                    <a:pt x="4605473" y="4507467"/>
                  </a:lnTo>
                  <a:lnTo>
                    <a:pt x="4702477" y="4439375"/>
                  </a:lnTo>
                  <a:lnTo>
                    <a:pt x="4701714" y="4455427"/>
                  </a:lnTo>
                  <a:close/>
                </a:path>
                <a:path w="6179184" h="6221095">
                  <a:moveTo>
                    <a:pt x="3321306" y="5439920"/>
                  </a:moveTo>
                  <a:lnTo>
                    <a:pt x="3320187" y="5440705"/>
                  </a:lnTo>
                  <a:lnTo>
                    <a:pt x="3319375" y="5425759"/>
                  </a:lnTo>
                  <a:lnTo>
                    <a:pt x="3319743" y="5425501"/>
                  </a:lnTo>
                  <a:lnTo>
                    <a:pt x="3321306" y="5439920"/>
                  </a:lnTo>
                  <a:close/>
                </a:path>
                <a:path w="6179184" h="6221095">
                  <a:moveTo>
                    <a:pt x="4202398" y="4821438"/>
                  </a:moveTo>
                  <a:lnTo>
                    <a:pt x="3447279" y="5351493"/>
                  </a:lnTo>
                  <a:lnTo>
                    <a:pt x="3414040" y="5359309"/>
                  </a:lnTo>
                  <a:lnTo>
                    <a:pt x="4234293" y="4783533"/>
                  </a:lnTo>
                  <a:lnTo>
                    <a:pt x="4202398" y="4821438"/>
                  </a:lnTo>
                  <a:close/>
                </a:path>
                <a:path w="6179184" h="6221095">
                  <a:moveTo>
                    <a:pt x="4448841" y="4648448"/>
                  </a:moveTo>
                  <a:lnTo>
                    <a:pt x="4337335" y="4726719"/>
                  </a:lnTo>
                  <a:lnTo>
                    <a:pt x="4312189" y="4728854"/>
                  </a:lnTo>
                  <a:lnTo>
                    <a:pt x="4484785" y="4607700"/>
                  </a:lnTo>
                  <a:lnTo>
                    <a:pt x="4448841" y="4648448"/>
                  </a:lnTo>
                  <a:close/>
                </a:path>
                <a:path w="6179184" h="6221095">
                  <a:moveTo>
                    <a:pt x="4060779" y="4951880"/>
                  </a:moveTo>
                  <a:lnTo>
                    <a:pt x="3529388" y="5324890"/>
                  </a:lnTo>
                  <a:lnTo>
                    <a:pt x="3501520" y="5328935"/>
                  </a:lnTo>
                  <a:lnTo>
                    <a:pt x="3471647" y="5334388"/>
                  </a:lnTo>
                  <a:lnTo>
                    <a:pt x="4123639" y="4876723"/>
                  </a:lnTo>
                  <a:lnTo>
                    <a:pt x="4060779" y="4951880"/>
                  </a:lnTo>
                  <a:close/>
                </a:path>
                <a:path w="6179184" h="6221095">
                  <a:moveTo>
                    <a:pt x="4401715" y="4697044"/>
                  </a:moveTo>
                  <a:lnTo>
                    <a:pt x="4394864" y="4701853"/>
                  </a:lnTo>
                  <a:lnTo>
                    <a:pt x="4371210" y="4702941"/>
                  </a:lnTo>
                  <a:lnTo>
                    <a:pt x="4402256" y="4681148"/>
                  </a:lnTo>
                  <a:lnTo>
                    <a:pt x="4401715" y="4697044"/>
                  </a:lnTo>
                  <a:close/>
                </a:path>
                <a:path w="6179184" h="6221095">
                  <a:moveTo>
                    <a:pt x="3939394" y="5130186"/>
                  </a:moveTo>
                  <a:lnTo>
                    <a:pt x="3784928" y="5238613"/>
                  </a:lnTo>
                  <a:lnTo>
                    <a:pt x="3739740" y="5239299"/>
                  </a:lnTo>
                  <a:lnTo>
                    <a:pt x="3691861" y="5241875"/>
                  </a:lnTo>
                  <a:lnTo>
                    <a:pt x="3649196" y="5256307"/>
                  </a:lnTo>
                  <a:lnTo>
                    <a:pt x="3605057" y="5271774"/>
                  </a:lnTo>
                  <a:lnTo>
                    <a:pt x="4043065" y="4964315"/>
                  </a:lnTo>
                  <a:lnTo>
                    <a:pt x="4032797" y="4987039"/>
                  </a:lnTo>
                  <a:lnTo>
                    <a:pt x="4015431" y="4999229"/>
                  </a:lnTo>
                  <a:lnTo>
                    <a:pt x="4005610" y="5021639"/>
                  </a:lnTo>
                  <a:lnTo>
                    <a:pt x="3990224" y="5032439"/>
                  </a:lnTo>
                  <a:lnTo>
                    <a:pt x="3974410" y="5074573"/>
                  </a:lnTo>
                  <a:lnTo>
                    <a:pt x="3959372" y="5085129"/>
                  </a:lnTo>
                  <a:lnTo>
                    <a:pt x="3959783" y="5100357"/>
                  </a:lnTo>
                  <a:lnTo>
                    <a:pt x="3939558" y="5114554"/>
                  </a:lnTo>
                  <a:lnTo>
                    <a:pt x="3939394" y="5130186"/>
                  </a:lnTo>
                  <a:close/>
                </a:path>
                <a:path w="6179184" h="6221095">
                  <a:moveTo>
                    <a:pt x="2635854" y="6076238"/>
                  </a:moveTo>
                  <a:lnTo>
                    <a:pt x="2596309" y="6072964"/>
                  </a:lnTo>
                  <a:lnTo>
                    <a:pt x="2569857" y="6091532"/>
                  </a:lnTo>
                  <a:lnTo>
                    <a:pt x="2535196" y="6100345"/>
                  </a:lnTo>
                  <a:lnTo>
                    <a:pt x="2499109" y="6125676"/>
                  </a:lnTo>
                  <a:lnTo>
                    <a:pt x="2489160" y="6117144"/>
                  </a:lnTo>
                  <a:lnTo>
                    <a:pt x="3113767" y="5678701"/>
                  </a:lnTo>
                  <a:lnTo>
                    <a:pt x="3108073" y="5713731"/>
                  </a:lnTo>
                  <a:lnTo>
                    <a:pt x="3108031" y="5729277"/>
                  </a:lnTo>
                  <a:lnTo>
                    <a:pt x="2658785" y="6044625"/>
                  </a:lnTo>
                  <a:lnTo>
                    <a:pt x="2635854" y="6076238"/>
                  </a:lnTo>
                  <a:close/>
                </a:path>
                <a:path w="6179184" h="6221095">
                  <a:moveTo>
                    <a:pt x="2941553" y="5970268"/>
                  </a:moveTo>
                  <a:lnTo>
                    <a:pt x="2861998" y="6026112"/>
                  </a:lnTo>
                  <a:lnTo>
                    <a:pt x="2837570" y="6012226"/>
                  </a:lnTo>
                  <a:lnTo>
                    <a:pt x="2818135" y="6010352"/>
                  </a:lnTo>
                  <a:lnTo>
                    <a:pt x="2796910" y="6009734"/>
                  </a:lnTo>
                  <a:lnTo>
                    <a:pt x="2773878" y="6010385"/>
                  </a:lnTo>
                  <a:lnTo>
                    <a:pt x="2658785" y="6044625"/>
                  </a:lnTo>
                  <a:lnTo>
                    <a:pt x="3108031" y="5729277"/>
                  </a:lnTo>
                  <a:lnTo>
                    <a:pt x="3107948" y="5760368"/>
                  </a:lnTo>
                  <a:lnTo>
                    <a:pt x="3125301" y="5810254"/>
                  </a:lnTo>
                  <a:lnTo>
                    <a:pt x="3124594" y="5810750"/>
                  </a:lnTo>
                  <a:lnTo>
                    <a:pt x="3131714" y="5821269"/>
                  </a:lnTo>
                  <a:lnTo>
                    <a:pt x="2973758" y="5932146"/>
                  </a:lnTo>
                  <a:lnTo>
                    <a:pt x="2941553" y="5970268"/>
                  </a:lnTo>
                  <a:close/>
                </a:path>
              </a:pathLst>
            </a:custGeom>
            <a:solidFill>
              <a:srgbClr val="A6E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9612" y="671524"/>
              <a:ext cx="5292725" cy="5027295"/>
            </a:xfrm>
            <a:custGeom>
              <a:avLst/>
              <a:gdLst/>
              <a:ahLst/>
              <a:cxnLst/>
              <a:rect l="l" t="t" r="r" b="b"/>
              <a:pathLst>
                <a:path w="5292725" h="5027295">
                  <a:moveTo>
                    <a:pt x="3519970" y="26530"/>
                  </a:moveTo>
                  <a:lnTo>
                    <a:pt x="3501352" y="0"/>
                  </a:lnTo>
                  <a:lnTo>
                    <a:pt x="0" y="2457767"/>
                  </a:lnTo>
                  <a:lnTo>
                    <a:pt x="18618" y="2484297"/>
                  </a:lnTo>
                  <a:lnTo>
                    <a:pt x="3519970" y="26530"/>
                  </a:lnTo>
                  <a:close/>
                </a:path>
                <a:path w="5292725" h="5027295">
                  <a:moveTo>
                    <a:pt x="3656330" y="222097"/>
                  </a:moveTo>
                  <a:lnTo>
                    <a:pt x="3637711" y="195580"/>
                  </a:lnTo>
                  <a:lnTo>
                    <a:pt x="136359" y="2653347"/>
                  </a:lnTo>
                  <a:lnTo>
                    <a:pt x="154978" y="2679865"/>
                  </a:lnTo>
                  <a:lnTo>
                    <a:pt x="3656330" y="222097"/>
                  </a:lnTo>
                  <a:close/>
                </a:path>
                <a:path w="5292725" h="5027295">
                  <a:moveTo>
                    <a:pt x="3792740" y="417766"/>
                  </a:moveTo>
                  <a:lnTo>
                    <a:pt x="3774122" y="391236"/>
                  </a:lnTo>
                  <a:lnTo>
                    <a:pt x="272783" y="2849003"/>
                  </a:lnTo>
                  <a:lnTo>
                    <a:pt x="291401" y="2875534"/>
                  </a:lnTo>
                  <a:lnTo>
                    <a:pt x="3792740" y="417766"/>
                  </a:lnTo>
                  <a:close/>
                </a:path>
                <a:path w="5292725" h="5027295">
                  <a:moveTo>
                    <a:pt x="3929100" y="613333"/>
                  </a:moveTo>
                  <a:lnTo>
                    <a:pt x="3910482" y="586803"/>
                  </a:lnTo>
                  <a:lnTo>
                    <a:pt x="409143" y="3044583"/>
                  </a:lnTo>
                  <a:lnTo>
                    <a:pt x="427761" y="3071101"/>
                  </a:lnTo>
                  <a:lnTo>
                    <a:pt x="3929100" y="613333"/>
                  </a:lnTo>
                  <a:close/>
                </a:path>
                <a:path w="5292725" h="5027295">
                  <a:moveTo>
                    <a:pt x="4065371" y="808964"/>
                  </a:moveTo>
                  <a:lnTo>
                    <a:pt x="4046753" y="782447"/>
                  </a:lnTo>
                  <a:lnTo>
                    <a:pt x="545414" y="3240214"/>
                  </a:lnTo>
                  <a:lnTo>
                    <a:pt x="564032" y="3266732"/>
                  </a:lnTo>
                  <a:lnTo>
                    <a:pt x="4065371" y="808964"/>
                  </a:lnTo>
                  <a:close/>
                </a:path>
                <a:path w="5292725" h="5027295">
                  <a:moveTo>
                    <a:pt x="4201731" y="1004544"/>
                  </a:moveTo>
                  <a:lnTo>
                    <a:pt x="4183113" y="978014"/>
                  </a:lnTo>
                  <a:lnTo>
                    <a:pt x="681761" y="3435781"/>
                  </a:lnTo>
                  <a:lnTo>
                    <a:pt x="700379" y="3462312"/>
                  </a:lnTo>
                  <a:lnTo>
                    <a:pt x="4201731" y="1004544"/>
                  </a:lnTo>
                  <a:close/>
                </a:path>
                <a:path w="5292725" h="5027295">
                  <a:moveTo>
                    <a:pt x="4338091" y="1200111"/>
                  </a:moveTo>
                  <a:lnTo>
                    <a:pt x="4319473" y="1173594"/>
                  </a:lnTo>
                  <a:lnTo>
                    <a:pt x="818121" y="3631361"/>
                  </a:lnTo>
                  <a:lnTo>
                    <a:pt x="836739" y="3657879"/>
                  </a:lnTo>
                  <a:lnTo>
                    <a:pt x="4338091" y="1200111"/>
                  </a:lnTo>
                  <a:close/>
                </a:path>
                <a:path w="5292725" h="5027295">
                  <a:moveTo>
                    <a:pt x="4474451" y="1395691"/>
                  </a:moveTo>
                  <a:lnTo>
                    <a:pt x="4455833" y="1369161"/>
                  </a:lnTo>
                  <a:lnTo>
                    <a:pt x="954481" y="3826929"/>
                  </a:lnTo>
                  <a:lnTo>
                    <a:pt x="973099" y="3853459"/>
                  </a:lnTo>
                  <a:lnTo>
                    <a:pt x="4474451" y="1395691"/>
                  </a:lnTo>
                  <a:close/>
                </a:path>
                <a:path w="5292725" h="5027295">
                  <a:moveTo>
                    <a:pt x="4610811" y="1591259"/>
                  </a:moveTo>
                  <a:lnTo>
                    <a:pt x="4592193" y="1564728"/>
                  </a:lnTo>
                  <a:lnTo>
                    <a:pt x="1090841" y="4022509"/>
                  </a:lnTo>
                  <a:lnTo>
                    <a:pt x="1109459" y="4049026"/>
                  </a:lnTo>
                  <a:lnTo>
                    <a:pt x="4610811" y="1591259"/>
                  </a:lnTo>
                  <a:close/>
                </a:path>
                <a:path w="5292725" h="5027295">
                  <a:moveTo>
                    <a:pt x="4747222" y="1786915"/>
                  </a:moveTo>
                  <a:lnTo>
                    <a:pt x="4728603" y="1760397"/>
                  </a:lnTo>
                  <a:lnTo>
                    <a:pt x="1227264" y="4218165"/>
                  </a:lnTo>
                  <a:lnTo>
                    <a:pt x="1245882" y="4244695"/>
                  </a:lnTo>
                  <a:lnTo>
                    <a:pt x="4747222" y="1786915"/>
                  </a:lnTo>
                  <a:close/>
                </a:path>
                <a:path w="5292725" h="5027295">
                  <a:moveTo>
                    <a:pt x="4883582" y="1982495"/>
                  </a:moveTo>
                  <a:lnTo>
                    <a:pt x="4864963" y="1955965"/>
                  </a:lnTo>
                  <a:lnTo>
                    <a:pt x="1363624" y="4413732"/>
                  </a:lnTo>
                  <a:lnTo>
                    <a:pt x="1382242" y="4440263"/>
                  </a:lnTo>
                  <a:lnTo>
                    <a:pt x="4883582" y="1982495"/>
                  </a:lnTo>
                  <a:close/>
                </a:path>
                <a:path w="5292725" h="5027295">
                  <a:moveTo>
                    <a:pt x="5019853" y="2178126"/>
                  </a:moveTo>
                  <a:lnTo>
                    <a:pt x="5001234" y="2151608"/>
                  </a:lnTo>
                  <a:lnTo>
                    <a:pt x="1499882" y="4609376"/>
                  </a:lnTo>
                  <a:lnTo>
                    <a:pt x="1518513" y="4635893"/>
                  </a:lnTo>
                  <a:lnTo>
                    <a:pt x="5019853" y="2178126"/>
                  </a:lnTo>
                  <a:close/>
                </a:path>
                <a:path w="5292725" h="5027295">
                  <a:moveTo>
                    <a:pt x="5156212" y="2373706"/>
                  </a:moveTo>
                  <a:lnTo>
                    <a:pt x="5137594" y="2347176"/>
                  </a:lnTo>
                  <a:lnTo>
                    <a:pt x="1636242" y="4804943"/>
                  </a:lnTo>
                  <a:lnTo>
                    <a:pt x="1654860" y="4831473"/>
                  </a:lnTo>
                  <a:lnTo>
                    <a:pt x="5156212" y="2373706"/>
                  </a:lnTo>
                  <a:close/>
                </a:path>
                <a:path w="5292725" h="5027295">
                  <a:moveTo>
                    <a:pt x="5292572" y="2569273"/>
                  </a:moveTo>
                  <a:lnTo>
                    <a:pt x="5273954" y="2542743"/>
                  </a:lnTo>
                  <a:lnTo>
                    <a:pt x="1772602" y="5000523"/>
                  </a:lnTo>
                  <a:lnTo>
                    <a:pt x="1791220" y="5027041"/>
                  </a:lnTo>
                  <a:lnTo>
                    <a:pt x="5292572" y="2569273"/>
                  </a:lnTo>
                  <a:close/>
                </a:path>
              </a:pathLst>
            </a:custGeom>
            <a:solidFill>
              <a:srgbClr val="3C4983">
                <a:alpha val="298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73749" y="1278173"/>
              <a:ext cx="13385800" cy="7592059"/>
            </a:xfrm>
            <a:custGeom>
              <a:avLst/>
              <a:gdLst/>
              <a:ahLst/>
              <a:cxnLst/>
              <a:rect l="l" t="t" r="r" b="b"/>
              <a:pathLst>
                <a:path w="13385800" h="7592059">
                  <a:moveTo>
                    <a:pt x="413003" y="7591479"/>
                  </a:moveTo>
                  <a:lnTo>
                    <a:pt x="0" y="787430"/>
                  </a:lnTo>
                  <a:lnTo>
                    <a:pt x="12972584" y="0"/>
                  </a:lnTo>
                  <a:lnTo>
                    <a:pt x="13385587" y="6804048"/>
                  </a:lnTo>
                  <a:lnTo>
                    <a:pt x="413003" y="75914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73750" y="2065615"/>
              <a:ext cx="413384" cy="6800850"/>
            </a:xfrm>
            <a:custGeom>
              <a:avLst/>
              <a:gdLst/>
              <a:ahLst/>
              <a:cxnLst/>
              <a:rect l="l" t="t" r="r" b="b"/>
              <a:pathLst>
                <a:path w="413385" h="6800850">
                  <a:moveTo>
                    <a:pt x="412800" y="6800706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57833" y="1478007"/>
              <a:ext cx="13356590" cy="7531100"/>
            </a:xfrm>
            <a:custGeom>
              <a:avLst/>
              <a:gdLst/>
              <a:ahLst/>
              <a:cxnLst/>
              <a:rect l="l" t="t" r="r" b="b"/>
              <a:pathLst>
                <a:path w="13356590" h="7531100">
                  <a:moveTo>
                    <a:pt x="0" y="6805961"/>
                  </a:moveTo>
                  <a:lnTo>
                    <a:pt x="380183" y="0"/>
                  </a:lnTo>
                  <a:lnTo>
                    <a:pt x="13356414" y="724857"/>
                  </a:lnTo>
                  <a:lnTo>
                    <a:pt x="12976230" y="7530818"/>
                  </a:lnTo>
                  <a:lnTo>
                    <a:pt x="0" y="6805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34163" y="2202871"/>
              <a:ext cx="380365" cy="6802755"/>
            </a:xfrm>
            <a:custGeom>
              <a:avLst/>
              <a:gdLst/>
              <a:ahLst/>
              <a:cxnLst/>
              <a:rect l="l" t="t" r="r" b="b"/>
              <a:pathLst>
                <a:path w="380365" h="6802755">
                  <a:moveTo>
                    <a:pt x="379996" y="0"/>
                  </a:moveTo>
                  <a:lnTo>
                    <a:pt x="0" y="6802618"/>
                  </a:lnTo>
                </a:path>
              </a:pathLst>
            </a:custGeom>
            <a:ln w="76199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72792" y="1709465"/>
              <a:ext cx="13126719" cy="7068184"/>
            </a:xfrm>
            <a:custGeom>
              <a:avLst/>
              <a:gdLst/>
              <a:ahLst/>
              <a:cxnLst/>
              <a:rect l="l" t="t" r="r" b="b"/>
              <a:pathLst>
                <a:path w="13126719" h="7068184">
                  <a:moveTo>
                    <a:pt x="9460270" y="6886558"/>
                  </a:moveTo>
                  <a:lnTo>
                    <a:pt x="132493" y="7067895"/>
                  </a:lnTo>
                  <a:lnTo>
                    <a:pt x="0" y="252611"/>
                  </a:lnTo>
                  <a:lnTo>
                    <a:pt x="12994005" y="0"/>
                  </a:lnTo>
                  <a:lnTo>
                    <a:pt x="13126498" y="6815284"/>
                  </a:lnTo>
                  <a:lnTo>
                    <a:pt x="9460270" y="6886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72792" y="1709478"/>
              <a:ext cx="13126719" cy="6812280"/>
            </a:xfrm>
            <a:custGeom>
              <a:avLst/>
              <a:gdLst/>
              <a:ahLst/>
              <a:cxnLst/>
              <a:rect l="l" t="t" r="r" b="b"/>
              <a:pathLst>
                <a:path w="13126719" h="6812280">
                  <a:moveTo>
                    <a:pt x="0" y="252609"/>
                  </a:moveTo>
                  <a:lnTo>
                    <a:pt x="12993917" y="0"/>
                  </a:lnTo>
                  <a:lnTo>
                    <a:pt x="13126345" y="6811937"/>
                  </a:lnTo>
                </a:path>
              </a:pathLst>
            </a:custGeom>
            <a:ln w="76199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37811" y="1835128"/>
              <a:ext cx="12958445" cy="6816725"/>
            </a:xfrm>
            <a:custGeom>
              <a:avLst/>
              <a:gdLst/>
              <a:ahLst/>
              <a:cxnLst/>
              <a:rect l="l" t="t" r="r" b="b"/>
              <a:pathLst>
                <a:path w="12958444" h="6816725">
                  <a:moveTo>
                    <a:pt x="0" y="6816571"/>
                  </a:moveTo>
                  <a:lnTo>
                    <a:pt x="12958273" y="6816571"/>
                  </a:lnTo>
                  <a:lnTo>
                    <a:pt x="12958273" y="0"/>
                  </a:lnTo>
                  <a:lnTo>
                    <a:pt x="0" y="0"/>
                  </a:lnTo>
                  <a:lnTo>
                    <a:pt x="0" y="6816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34185" y="1835139"/>
              <a:ext cx="0" cy="6813550"/>
            </a:xfrm>
            <a:custGeom>
              <a:avLst/>
              <a:gdLst/>
              <a:ahLst/>
              <a:cxnLst/>
              <a:rect l="l" t="t" r="r" b="b"/>
              <a:pathLst>
                <a:path h="6813550">
                  <a:moveTo>
                    <a:pt x="0" y="0"/>
                  </a:moveTo>
                  <a:lnTo>
                    <a:pt x="0" y="6813225"/>
                  </a:lnTo>
                </a:path>
              </a:pathLst>
            </a:custGeom>
            <a:ln w="76199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2952483" y="7224472"/>
            <a:ext cx="4876800" cy="2732405"/>
            <a:chOff x="12952483" y="7224472"/>
            <a:chExt cx="4876800" cy="2732405"/>
          </a:xfrm>
        </p:grpSpPr>
        <p:sp>
          <p:nvSpPr>
            <p:cNvPr id="14" name="object 14"/>
            <p:cNvSpPr/>
            <p:nvPr/>
          </p:nvSpPr>
          <p:spPr>
            <a:xfrm>
              <a:off x="17048694" y="9352434"/>
              <a:ext cx="780415" cy="603885"/>
            </a:xfrm>
            <a:custGeom>
              <a:avLst/>
              <a:gdLst/>
              <a:ahLst/>
              <a:cxnLst/>
              <a:rect l="l" t="t" r="r" b="b"/>
              <a:pathLst>
                <a:path w="780415" h="603884">
                  <a:moveTo>
                    <a:pt x="145632" y="0"/>
                  </a:moveTo>
                  <a:lnTo>
                    <a:pt x="0" y="282262"/>
                  </a:lnTo>
                  <a:lnTo>
                    <a:pt x="84752" y="344841"/>
                  </a:lnTo>
                  <a:lnTo>
                    <a:pt x="277951" y="475941"/>
                  </a:lnTo>
                  <a:lnTo>
                    <a:pt x="488009" y="590608"/>
                  </a:lnTo>
                  <a:lnTo>
                    <a:pt x="623337" y="603888"/>
                  </a:lnTo>
                  <a:lnTo>
                    <a:pt x="662156" y="563480"/>
                  </a:lnTo>
                  <a:lnTo>
                    <a:pt x="699683" y="519019"/>
                  </a:lnTo>
                  <a:lnTo>
                    <a:pt x="733090" y="472952"/>
                  </a:lnTo>
                  <a:lnTo>
                    <a:pt x="759550" y="427731"/>
                  </a:lnTo>
                  <a:lnTo>
                    <a:pt x="776235" y="385803"/>
                  </a:lnTo>
                  <a:lnTo>
                    <a:pt x="780317" y="349618"/>
                  </a:lnTo>
                  <a:lnTo>
                    <a:pt x="768969" y="321626"/>
                  </a:lnTo>
                  <a:lnTo>
                    <a:pt x="651880" y="248652"/>
                  </a:lnTo>
                  <a:lnTo>
                    <a:pt x="439796" y="140617"/>
                  </a:lnTo>
                  <a:lnTo>
                    <a:pt x="236464" y="42680"/>
                  </a:lnTo>
                  <a:lnTo>
                    <a:pt x="145632" y="0"/>
                  </a:lnTo>
                  <a:close/>
                </a:path>
              </a:pathLst>
            </a:custGeom>
            <a:solidFill>
              <a:srgbClr val="69C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54813" y="7252346"/>
              <a:ext cx="4247515" cy="2490470"/>
            </a:xfrm>
            <a:custGeom>
              <a:avLst/>
              <a:gdLst/>
              <a:ahLst/>
              <a:cxnLst/>
              <a:rect l="l" t="t" r="r" b="b"/>
              <a:pathLst>
                <a:path w="4247515" h="2490470">
                  <a:moveTo>
                    <a:pt x="176523" y="42695"/>
                  </a:moveTo>
                  <a:lnTo>
                    <a:pt x="131679" y="67095"/>
                  </a:lnTo>
                  <a:lnTo>
                    <a:pt x="89153" y="97873"/>
                  </a:lnTo>
                  <a:lnTo>
                    <a:pt x="49523" y="135473"/>
                  </a:lnTo>
                  <a:lnTo>
                    <a:pt x="0" y="271366"/>
                  </a:lnTo>
                  <a:lnTo>
                    <a:pt x="39208" y="409809"/>
                  </a:lnTo>
                  <a:lnTo>
                    <a:pt x="106909" y="517381"/>
                  </a:lnTo>
                  <a:lnTo>
                    <a:pt x="142862" y="560665"/>
                  </a:lnTo>
                  <a:lnTo>
                    <a:pt x="3882799" y="2490376"/>
                  </a:lnTo>
                  <a:lnTo>
                    <a:pt x="4147322" y="2411021"/>
                  </a:lnTo>
                  <a:lnTo>
                    <a:pt x="4243887" y="2248548"/>
                  </a:lnTo>
                  <a:lnTo>
                    <a:pt x="4247110" y="2088404"/>
                  </a:lnTo>
                  <a:lnTo>
                    <a:pt x="4231603" y="2016034"/>
                  </a:lnTo>
                  <a:lnTo>
                    <a:pt x="4200429" y="1970126"/>
                  </a:lnTo>
                  <a:lnTo>
                    <a:pt x="4167832" y="1940102"/>
                  </a:lnTo>
                  <a:lnTo>
                    <a:pt x="4124693" y="1905724"/>
                  </a:lnTo>
                  <a:lnTo>
                    <a:pt x="4071613" y="1867262"/>
                  </a:lnTo>
                  <a:lnTo>
                    <a:pt x="4009188" y="1824985"/>
                  </a:lnTo>
                  <a:lnTo>
                    <a:pt x="3974659" y="1802500"/>
                  </a:lnTo>
                  <a:lnTo>
                    <a:pt x="3938019" y="1779163"/>
                  </a:lnTo>
                  <a:lnTo>
                    <a:pt x="3858703" y="1730067"/>
                  </a:lnTo>
                  <a:lnTo>
                    <a:pt x="3771840" y="1677964"/>
                  </a:lnTo>
                  <a:lnTo>
                    <a:pt x="3678029" y="1623127"/>
                  </a:lnTo>
                  <a:lnTo>
                    <a:pt x="3577868" y="1565823"/>
                  </a:lnTo>
                  <a:lnTo>
                    <a:pt x="3471957" y="1506322"/>
                  </a:lnTo>
                  <a:lnTo>
                    <a:pt x="3360894" y="1444895"/>
                  </a:lnTo>
                  <a:lnTo>
                    <a:pt x="3185949" y="1349732"/>
                  </a:lnTo>
                  <a:lnTo>
                    <a:pt x="3002781" y="1251751"/>
                  </a:lnTo>
                  <a:lnTo>
                    <a:pt x="2749258" y="1118299"/>
                  </a:lnTo>
                  <a:lnTo>
                    <a:pt x="2489500" y="983612"/>
                  </a:lnTo>
                  <a:lnTo>
                    <a:pt x="2163332" y="816805"/>
                  </a:lnTo>
                  <a:lnTo>
                    <a:pt x="1720719" y="593721"/>
                  </a:lnTo>
                  <a:lnTo>
                    <a:pt x="1213411" y="341796"/>
                  </a:lnTo>
                  <a:lnTo>
                    <a:pt x="589171" y="36868"/>
                  </a:lnTo>
                  <a:lnTo>
                    <a:pt x="549447" y="23841"/>
                  </a:lnTo>
                  <a:lnTo>
                    <a:pt x="506843" y="13196"/>
                  </a:lnTo>
                  <a:lnTo>
                    <a:pt x="461939" y="5379"/>
                  </a:lnTo>
                  <a:lnTo>
                    <a:pt x="415311" y="832"/>
                  </a:lnTo>
                  <a:lnTo>
                    <a:pt x="367536" y="0"/>
                  </a:lnTo>
                  <a:lnTo>
                    <a:pt x="319192" y="3326"/>
                  </a:lnTo>
                  <a:lnTo>
                    <a:pt x="270858" y="11254"/>
                  </a:lnTo>
                  <a:lnTo>
                    <a:pt x="223109" y="24229"/>
                  </a:lnTo>
                  <a:lnTo>
                    <a:pt x="176523" y="42695"/>
                  </a:lnTo>
                  <a:close/>
                </a:path>
              </a:pathLst>
            </a:custGeom>
            <a:solidFill>
              <a:srgbClr val="3C49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52476" y="7224483"/>
              <a:ext cx="4491355" cy="2598420"/>
            </a:xfrm>
            <a:custGeom>
              <a:avLst/>
              <a:gdLst/>
              <a:ahLst/>
              <a:cxnLst/>
              <a:rect l="l" t="t" r="r" b="b"/>
              <a:pathLst>
                <a:path w="4491355" h="2598420">
                  <a:moveTo>
                    <a:pt x="389686" y="127101"/>
                  </a:moveTo>
                  <a:lnTo>
                    <a:pt x="334606" y="98564"/>
                  </a:lnTo>
                  <a:lnTo>
                    <a:pt x="210337" y="41770"/>
                  </a:lnTo>
                  <a:lnTo>
                    <a:pt x="78320" y="0"/>
                  </a:lnTo>
                  <a:lnTo>
                    <a:pt x="0" y="16522"/>
                  </a:lnTo>
                  <a:lnTo>
                    <a:pt x="29743" y="94132"/>
                  </a:lnTo>
                  <a:lnTo>
                    <a:pt x="135509" y="186791"/>
                  </a:lnTo>
                  <a:lnTo>
                    <a:pt x="249034" y="264426"/>
                  </a:lnTo>
                  <a:lnTo>
                    <a:pt x="302031" y="296989"/>
                  </a:lnTo>
                  <a:lnTo>
                    <a:pt x="389686" y="127101"/>
                  </a:lnTo>
                  <a:close/>
                </a:path>
                <a:path w="4491355" h="2598420">
                  <a:moveTo>
                    <a:pt x="2652687" y="991323"/>
                  </a:moveTo>
                  <a:lnTo>
                    <a:pt x="2421280" y="872959"/>
                  </a:lnTo>
                  <a:lnTo>
                    <a:pt x="1840953" y="580529"/>
                  </a:lnTo>
                  <a:lnTo>
                    <a:pt x="1837931" y="636181"/>
                  </a:lnTo>
                  <a:lnTo>
                    <a:pt x="1831352" y="690803"/>
                  </a:lnTo>
                  <a:lnTo>
                    <a:pt x="1821510" y="744308"/>
                  </a:lnTo>
                  <a:lnTo>
                    <a:pt x="1808721" y="796594"/>
                  </a:lnTo>
                  <a:lnTo>
                    <a:pt x="1793303" y="847534"/>
                  </a:lnTo>
                  <a:lnTo>
                    <a:pt x="1775561" y="897064"/>
                  </a:lnTo>
                  <a:lnTo>
                    <a:pt x="1755787" y="945045"/>
                  </a:lnTo>
                  <a:lnTo>
                    <a:pt x="1734324" y="991387"/>
                  </a:lnTo>
                  <a:lnTo>
                    <a:pt x="1711452" y="1035989"/>
                  </a:lnTo>
                  <a:lnTo>
                    <a:pt x="1687487" y="1078750"/>
                  </a:lnTo>
                  <a:lnTo>
                    <a:pt x="1662760" y="1119555"/>
                  </a:lnTo>
                  <a:lnTo>
                    <a:pt x="1637550" y="1158316"/>
                  </a:lnTo>
                  <a:lnTo>
                    <a:pt x="1612188" y="1194930"/>
                  </a:lnTo>
                  <a:lnTo>
                    <a:pt x="1586979" y="1229271"/>
                  </a:lnTo>
                  <a:lnTo>
                    <a:pt x="2322690" y="1608886"/>
                  </a:lnTo>
                  <a:lnTo>
                    <a:pt x="2366556" y="1576793"/>
                  </a:lnTo>
                  <a:lnTo>
                    <a:pt x="2406523" y="1542021"/>
                  </a:lnTo>
                  <a:lnTo>
                    <a:pt x="2442794" y="1504899"/>
                  </a:lnTo>
                  <a:lnTo>
                    <a:pt x="2475509" y="1465732"/>
                  </a:lnTo>
                  <a:lnTo>
                    <a:pt x="2504884" y="1424838"/>
                  </a:lnTo>
                  <a:lnTo>
                    <a:pt x="2531072" y="1382547"/>
                  </a:lnTo>
                  <a:lnTo>
                    <a:pt x="2554249" y="1339164"/>
                  </a:lnTo>
                  <a:lnTo>
                    <a:pt x="2574594" y="1295019"/>
                  </a:lnTo>
                  <a:lnTo>
                    <a:pt x="2592298" y="1250429"/>
                  </a:lnTo>
                  <a:lnTo>
                    <a:pt x="2607513" y="1205712"/>
                  </a:lnTo>
                  <a:lnTo>
                    <a:pt x="2620441" y="1161173"/>
                  </a:lnTo>
                  <a:lnTo>
                    <a:pt x="2631236" y="1117155"/>
                  </a:lnTo>
                  <a:lnTo>
                    <a:pt x="2640101" y="1073962"/>
                  </a:lnTo>
                  <a:lnTo>
                    <a:pt x="2647188" y="1031913"/>
                  </a:lnTo>
                  <a:lnTo>
                    <a:pt x="2652687" y="991323"/>
                  </a:lnTo>
                  <a:close/>
                </a:path>
                <a:path w="4491355" h="2598420">
                  <a:moveTo>
                    <a:pt x="4491190" y="1663115"/>
                  </a:moveTo>
                  <a:lnTo>
                    <a:pt x="4464151" y="1563204"/>
                  </a:lnTo>
                  <a:lnTo>
                    <a:pt x="4405769" y="1526032"/>
                  </a:lnTo>
                  <a:lnTo>
                    <a:pt x="4350664" y="1494218"/>
                  </a:lnTo>
                  <a:lnTo>
                    <a:pt x="4240517" y="1432648"/>
                  </a:lnTo>
                  <a:lnTo>
                    <a:pt x="4102646" y="1357350"/>
                  </a:lnTo>
                  <a:lnTo>
                    <a:pt x="3885857" y="1241171"/>
                  </a:lnTo>
                  <a:lnTo>
                    <a:pt x="3644227" y="1113993"/>
                  </a:lnTo>
                  <a:lnTo>
                    <a:pt x="3455111" y="1016000"/>
                  </a:lnTo>
                  <a:lnTo>
                    <a:pt x="3265792" y="919365"/>
                  </a:lnTo>
                  <a:lnTo>
                    <a:pt x="3082137" y="827328"/>
                  </a:lnTo>
                  <a:lnTo>
                    <a:pt x="2965780" y="770115"/>
                  </a:lnTo>
                  <a:lnTo>
                    <a:pt x="2856319" y="717346"/>
                  </a:lnTo>
                  <a:lnTo>
                    <a:pt x="2755493" y="669975"/>
                  </a:lnTo>
                  <a:lnTo>
                    <a:pt x="2665069" y="628954"/>
                  </a:lnTo>
                  <a:lnTo>
                    <a:pt x="2624290" y="611124"/>
                  </a:lnTo>
                  <a:lnTo>
                    <a:pt x="2586774" y="595249"/>
                  </a:lnTo>
                  <a:lnTo>
                    <a:pt x="2522359" y="569810"/>
                  </a:lnTo>
                  <a:lnTo>
                    <a:pt x="2473579" y="553605"/>
                  </a:lnTo>
                  <a:lnTo>
                    <a:pt x="2442184" y="547585"/>
                  </a:lnTo>
                  <a:lnTo>
                    <a:pt x="2433548" y="548703"/>
                  </a:lnTo>
                  <a:lnTo>
                    <a:pt x="2429916" y="552716"/>
                  </a:lnTo>
                  <a:lnTo>
                    <a:pt x="2712262" y="767346"/>
                  </a:lnTo>
                  <a:lnTo>
                    <a:pt x="3349650" y="1155344"/>
                  </a:lnTo>
                  <a:lnTo>
                    <a:pt x="3990149" y="1527149"/>
                  </a:lnTo>
                  <a:lnTo>
                    <a:pt x="4281868" y="1693214"/>
                  </a:lnTo>
                  <a:lnTo>
                    <a:pt x="4305503" y="1857400"/>
                  </a:lnTo>
                  <a:lnTo>
                    <a:pt x="4293603" y="1853565"/>
                  </a:lnTo>
                  <a:lnTo>
                    <a:pt x="4262005" y="1853438"/>
                  </a:lnTo>
                  <a:lnTo>
                    <a:pt x="4245267" y="1869389"/>
                  </a:lnTo>
                  <a:lnTo>
                    <a:pt x="4238282" y="1888401"/>
                  </a:lnTo>
                  <a:lnTo>
                    <a:pt x="4225341" y="1919084"/>
                  </a:lnTo>
                  <a:lnTo>
                    <a:pt x="4207306" y="1959483"/>
                  </a:lnTo>
                  <a:lnTo>
                    <a:pt x="4185094" y="2007628"/>
                  </a:lnTo>
                  <a:lnTo>
                    <a:pt x="4159593" y="2061552"/>
                  </a:lnTo>
                  <a:lnTo>
                    <a:pt x="4131716" y="2119287"/>
                  </a:lnTo>
                  <a:lnTo>
                    <a:pt x="4102341" y="2178888"/>
                  </a:lnTo>
                  <a:lnTo>
                    <a:pt x="4072369" y="2238362"/>
                  </a:lnTo>
                  <a:lnTo>
                    <a:pt x="4042702" y="2295766"/>
                  </a:lnTo>
                  <a:lnTo>
                    <a:pt x="4014228" y="2349119"/>
                  </a:lnTo>
                  <a:lnTo>
                    <a:pt x="3987863" y="2396464"/>
                  </a:lnTo>
                  <a:lnTo>
                    <a:pt x="3964482" y="2435834"/>
                  </a:lnTo>
                  <a:lnTo>
                    <a:pt x="3930281" y="2482799"/>
                  </a:lnTo>
                  <a:lnTo>
                    <a:pt x="3941546" y="2522309"/>
                  </a:lnTo>
                  <a:lnTo>
                    <a:pt x="4020985" y="2559558"/>
                  </a:lnTo>
                  <a:lnTo>
                    <a:pt x="4110939" y="2587256"/>
                  </a:lnTo>
                  <a:lnTo>
                    <a:pt x="4153738" y="2598115"/>
                  </a:lnTo>
                  <a:lnTo>
                    <a:pt x="4211485" y="2568219"/>
                  </a:lnTo>
                  <a:lnTo>
                    <a:pt x="4262679" y="2535936"/>
                  </a:lnTo>
                  <a:lnTo>
                    <a:pt x="4307662" y="2501557"/>
                  </a:lnTo>
                  <a:lnTo>
                    <a:pt x="4346765" y="2465438"/>
                  </a:lnTo>
                  <a:lnTo>
                    <a:pt x="4380319" y="2427897"/>
                  </a:lnTo>
                  <a:lnTo>
                    <a:pt x="4408640" y="2389251"/>
                  </a:lnTo>
                  <a:lnTo>
                    <a:pt x="4432071" y="2349843"/>
                  </a:lnTo>
                  <a:lnTo>
                    <a:pt x="4450956" y="2309990"/>
                  </a:lnTo>
                  <a:lnTo>
                    <a:pt x="4465599" y="2270023"/>
                  </a:lnTo>
                  <a:lnTo>
                    <a:pt x="4476356" y="2230272"/>
                  </a:lnTo>
                  <a:lnTo>
                    <a:pt x="4483532" y="2191067"/>
                  </a:lnTo>
                  <a:lnTo>
                    <a:pt x="4487481" y="2152726"/>
                  </a:lnTo>
                  <a:lnTo>
                    <a:pt x="4488523" y="2115578"/>
                  </a:lnTo>
                  <a:lnTo>
                    <a:pt x="4486999" y="2079955"/>
                  </a:lnTo>
                  <a:lnTo>
                    <a:pt x="4477550" y="2014601"/>
                  </a:lnTo>
                  <a:lnTo>
                    <a:pt x="4451858" y="1952066"/>
                  </a:lnTo>
                  <a:lnTo>
                    <a:pt x="4442917" y="1943049"/>
                  </a:lnTo>
                  <a:lnTo>
                    <a:pt x="4473079" y="1815630"/>
                  </a:lnTo>
                  <a:lnTo>
                    <a:pt x="4491190" y="1663115"/>
                  </a:lnTo>
                  <a:close/>
                </a:path>
              </a:pathLst>
            </a:custGeom>
            <a:solidFill>
              <a:srgbClr val="69C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5297743" y="0"/>
            <a:ext cx="1369060" cy="1226185"/>
          </a:xfrm>
          <a:custGeom>
            <a:avLst/>
            <a:gdLst/>
            <a:ahLst/>
            <a:cxnLst/>
            <a:rect l="l" t="t" r="r" b="b"/>
            <a:pathLst>
              <a:path w="1369059" h="1226185">
                <a:moveTo>
                  <a:pt x="1272915" y="907"/>
                </a:moveTo>
                <a:lnTo>
                  <a:pt x="1349521" y="0"/>
                </a:lnTo>
                <a:lnTo>
                  <a:pt x="1368619" y="164587"/>
                </a:lnTo>
                <a:lnTo>
                  <a:pt x="1356925" y="173997"/>
                </a:lnTo>
                <a:lnTo>
                  <a:pt x="1359647" y="197457"/>
                </a:lnTo>
                <a:lnTo>
                  <a:pt x="1347924" y="206605"/>
                </a:lnTo>
                <a:lnTo>
                  <a:pt x="1350542" y="229171"/>
                </a:lnTo>
                <a:lnTo>
                  <a:pt x="1338779" y="237985"/>
                </a:lnTo>
                <a:lnTo>
                  <a:pt x="1340451" y="252392"/>
                </a:lnTo>
                <a:lnTo>
                  <a:pt x="1328654" y="260905"/>
                </a:lnTo>
                <a:lnTo>
                  <a:pt x="1330252" y="274683"/>
                </a:lnTo>
                <a:lnTo>
                  <a:pt x="1318416" y="282860"/>
                </a:lnTo>
                <a:lnTo>
                  <a:pt x="1285894" y="2577"/>
                </a:lnTo>
                <a:lnTo>
                  <a:pt x="1272915" y="907"/>
                </a:lnTo>
                <a:close/>
              </a:path>
              <a:path w="1369059" h="1226185">
                <a:moveTo>
                  <a:pt x="1307317" y="297391"/>
                </a:moveTo>
                <a:lnTo>
                  <a:pt x="1292405" y="168875"/>
                </a:lnTo>
                <a:lnTo>
                  <a:pt x="1304279" y="161024"/>
                </a:lnTo>
                <a:lnTo>
                  <a:pt x="1319181" y="289453"/>
                </a:lnTo>
                <a:lnTo>
                  <a:pt x="1307317" y="297391"/>
                </a:lnTo>
                <a:close/>
              </a:path>
              <a:path w="1369059" h="1226185">
                <a:moveTo>
                  <a:pt x="1296863" y="317486"/>
                </a:moveTo>
                <a:lnTo>
                  <a:pt x="1283395" y="201414"/>
                </a:lnTo>
                <a:lnTo>
                  <a:pt x="1295304" y="193862"/>
                </a:lnTo>
                <a:lnTo>
                  <a:pt x="1308774" y="309947"/>
                </a:lnTo>
                <a:lnTo>
                  <a:pt x="1296863" y="317486"/>
                </a:lnTo>
                <a:close/>
              </a:path>
              <a:path w="1369059" h="1226185">
                <a:moveTo>
                  <a:pt x="654935" y="1065792"/>
                </a:moveTo>
                <a:lnTo>
                  <a:pt x="650397" y="1026688"/>
                </a:lnTo>
                <a:lnTo>
                  <a:pt x="662658" y="1022167"/>
                </a:lnTo>
                <a:lnTo>
                  <a:pt x="1241786" y="283560"/>
                </a:lnTo>
                <a:lnTo>
                  <a:pt x="1241230" y="278765"/>
                </a:lnTo>
                <a:lnTo>
                  <a:pt x="1253276" y="272395"/>
                </a:lnTo>
                <a:lnTo>
                  <a:pt x="1252694" y="267379"/>
                </a:lnTo>
                <a:lnTo>
                  <a:pt x="1264714" y="260789"/>
                </a:lnTo>
                <a:lnTo>
                  <a:pt x="1263489" y="250229"/>
                </a:lnTo>
                <a:lnTo>
                  <a:pt x="1275475" y="243339"/>
                </a:lnTo>
                <a:lnTo>
                  <a:pt x="1273520" y="226497"/>
                </a:lnTo>
                <a:lnTo>
                  <a:pt x="1285465" y="219248"/>
                </a:lnTo>
                <a:lnTo>
                  <a:pt x="1297553" y="323426"/>
                </a:lnTo>
                <a:lnTo>
                  <a:pt x="705809" y="1063497"/>
                </a:lnTo>
                <a:lnTo>
                  <a:pt x="706404" y="1068623"/>
                </a:lnTo>
                <a:lnTo>
                  <a:pt x="694146" y="1073164"/>
                </a:lnTo>
                <a:lnTo>
                  <a:pt x="694232" y="1073906"/>
                </a:lnTo>
                <a:lnTo>
                  <a:pt x="681604" y="1075262"/>
                </a:lnTo>
                <a:lnTo>
                  <a:pt x="681506" y="1074415"/>
                </a:lnTo>
                <a:lnTo>
                  <a:pt x="668510" y="1072602"/>
                </a:lnTo>
                <a:lnTo>
                  <a:pt x="668242" y="1070292"/>
                </a:lnTo>
                <a:lnTo>
                  <a:pt x="654935" y="1065792"/>
                </a:lnTo>
                <a:close/>
              </a:path>
              <a:path w="1369059" h="1226185">
                <a:moveTo>
                  <a:pt x="1134575" y="241075"/>
                </a:moveTo>
                <a:lnTo>
                  <a:pt x="1127569" y="180701"/>
                </a:lnTo>
                <a:lnTo>
                  <a:pt x="1141739" y="192635"/>
                </a:lnTo>
                <a:lnTo>
                  <a:pt x="1146417" y="232952"/>
                </a:lnTo>
                <a:lnTo>
                  <a:pt x="1134575" y="241075"/>
                </a:lnTo>
                <a:close/>
              </a:path>
              <a:path w="1369059" h="1226185">
                <a:moveTo>
                  <a:pt x="1127936" y="294046"/>
                </a:moveTo>
                <a:lnTo>
                  <a:pt x="1108224" y="124162"/>
                </a:lnTo>
                <a:lnTo>
                  <a:pt x="1122281" y="135128"/>
                </a:lnTo>
                <a:lnTo>
                  <a:pt x="1139103" y="280101"/>
                </a:lnTo>
                <a:lnTo>
                  <a:pt x="1127936" y="294046"/>
                </a:lnTo>
                <a:close/>
              </a:path>
              <a:path w="1369059" h="1226185">
                <a:moveTo>
                  <a:pt x="1118086" y="319340"/>
                </a:moveTo>
                <a:lnTo>
                  <a:pt x="1093527" y="107685"/>
                </a:lnTo>
                <a:lnTo>
                  <a:pt x="1107519" y="118087"/>
                </a:lnTo>
                <a:lnTo>
                  <a:pt x="1130028" y="312078"/>
                </a:lnTo>
                <a:lnTo>
                  <a:pt x="1118086" y="319340"/>
                </a:lnTo>
                <a:close/>
              </a:path>
              <a:path w="1369059" h="1226185">
                <a:moveTo>
                  <a:pt x="1107408" y="337507"/>
                </a:moveTo>
                <a:lnTo>
                  <a:pt x="1078318" y="86796"/>
                </a:lnTo>
                <a:lnTo>
                  <a:pt x="1091559" y="90731"/>
                </a:lnTo>
                <a:lnTo>
                  <a:pt x="1119393" y="330604"/>
                </a:lnTo>
                <a:lnTo>
                  <a:pt x="1107408" y="337507"/>
                </a:lnTo>
                <a:close/>
              </a:path>
              <a:path w="1369059" h="1226185">
                <a:moveTo>
                  <a:pt x="1064333" y="186647"/>
                </a:moveTo>
                <a:lnTo>
                  <a:pt x="1050196" y="64811"/>
                </a:lnTo>
                <a:lnTo>
                  <a:pt x="1063917" y="72871"/>
                </a:lnTo>
                <a:lnTo>
                  <a:pt x="1077110" y="76390"/>
                </a:lnTo>
                <a:lnTo>
                  <a:pt x="1108626" y="347998"/>
                </a:lnTo>
                <a:lnTo>
                  <a:pt x="1096594" y="354489"/>
                </a:lnTo>
                <a:lnTo>
                  <a:pt x="1077748" y="192071"/>
                </a:lnTo>
                <a:lnTo>
                  <a:pt x="1064333" y="186647"/>
                </a:lnTo>
                <a:close/>
              </a:path>
              <a:path w="1369059" h="1226185">
                <a:moveTo>
                  <a:pt x="199259" y="1215550"/>
                </a:moveTo>
                <a:lnTo>
                  <a:pt x="190430" y="1139458"/>
                </a:lnTo>
                <a:lnTo>
                  <a:pt x="203621" y="1142961"/>
                </a:lnTo>
                <a:lnTo>
                  <a:pt x="216763" y="1146033"/>
                </a:lnTo>
                <a:lnTo>
                  <a:pt x="217239" y="1150139"/>
                </a:lnTo>
                <a:lnTo>
                  <a:pt x="230279" y="1152333"/>
                </a:lnTo>
                <a:lnTo>
                  <a:pt x="243265" y="1154060"/>
                </a:lnTo>
                <a:lnTo>
                  <a:pt x="256196" y="1155320"/>
                </a:lnTo>
                <a:lnTo>
                  <a:pt x="256458" y="1157577"/>
                </a:lnTo>
                <a:lnTo>
                  <a:pt x="269280" y="1157894"/>
                </a:lnTo>
                <a:lnTo>
                  <a:pt x="282046" y="1157725"/>
                </a:lnTo>
                <a:lnTo>
                  <a:pt x="294755" y="1157070"/>
                </a:lnTo>
                <a:lnTo>
                  <a:pt x="307408" y="1155929"/>
                </a:lnTo>
                <a:lnTo>
                  <a:pt x="307389" y="1155766"/>
                </a:lnTo>
                <a:lnTo>
                  <a:pt x="319929" y="1153652"/>
                </a:lnTo>
                <a:lnTo>
                  <a:pt x="332412" y="1151052"/>
                </a:lnTo>
                <a:lnTo>
                  <a:pt x="344839" y="1147965"/>
                </a:lnTo>
                <a:lnTo>
                  <a:pt x="357211" y="1144400"/>
                </a:lnTo>
                <a:lnTo>
                  <a:pt x="356913" y="1141830"/>
                </a:lnTo>
                <a:lnTo>
                  <a:pt x="369175" y="1137328"/>
                </a:lnTo>
                <a:lnTo>
                  <a:pt x="381384" y="1132356"/>
                </a:lnTo>
                <a:lnTo>
                  <a:pt x="393540" y="1126932"/>
                </a:lnTo>
                <a:lnTo>
                  <a:pt x="393030" y="1122539"/>
                </a:lnTo>
                <a:lnTo>
                  <a:pt x="405085" y="1116248"/>
                </a:lnTo>
                <a:lnTo>
                  <a:pt x="417090" y="1109523"/>
                </a:lnTo>
                <a:lnTo>
                  <a:pt x="416432" y="1103854"/>
                </a:lnTo>
                <a:lnTo>
                  <a:pt x="428345" y="1096338"/>
                </a:lnTo>
                <a:lnTo>
                  <a:pt x="440214" y="1088440"/>
                </a:lnTo>
                <a:lnTo>
                  <a:pt x="439423" y="1081624"/>
                </a:lnTo>
                <a:lnTo>
                  <a:pt x="1041380" y="319391"/>
                </a:lnTo>
                <a:lnTo>
                  <a:pt x="1053408" y="312865"/>
                </a:lnTo>
                <a:lnTo>
                  <a:pt x="1052157" y="302085"/>
                </a:lnTo>
                <a:lnTo>
                  <a:pt x="1064109" y="294905"/>
                </a:lnTo>
                <a:lnTo>
                  <a:pt x="1062720" y="282931"/>
                </a:lnTo>
                <a:lnTo>
                  <a:pt x="1074613" y="275237"/>
                </a:lnTo>
                <a:lnTo>
                  <a:pt x="1070774" y="242157"/>
                </a:lnTo>
                <a:lnTo>
                  <a:pt x="1082590" y="233805"/>
                </a:lnTo>
                <a:lnTo>
                  <a:pt x="1097152" y="359298"/>
                </a:lnTo>
                <a:lnTo>
                  <a:pt x="495194" y="1121530"/>
                </a:lnTo>
                <a:lnTo>
                  <a:pt x="483385" y="1129938"/>
                </a:lnTo>
                <a:lnTo>
                  <a:pt x="484158" y="1136602"/>
                </a:lnTo>
                <a:lnTo>
                  <a:pt x="472284" y="1144452"/>
                </a:lnTo>
                <a:lnTo>
                  <a:pt x="460377" y="1152022"/>
                </a:lnTo>
                <a:lnTo>
                  <a:pt x="461051" y="1157834"/>
                </a:lnTo>
                <a:lnTo>
                  <a:pt x="449074" y="1164798"/>
                </a:lnTo>
                <a:lnTo>
                  <a:pt x="437061" y="1171451"/>
                </a:lnTo>
                <a:lnTo>
                  <a:pt x="437627" y="1176329"/>
                </a:lnTo>
                <a:lnTo>
                  <a:pt x="425540" y="1182347"/>
                </a:lnTo>
                <a:lnTo>
                  <a:pt x="413414" y="1188028"/>
                </a:lnTo>
                <a:lnTo>
                  <a:pt x="413864" y="1191908"/>
                </a:lnTo>
                <a:lnTo>
                  <a:pt x="401660" y="1196915"/>
                </a:lnTo>
                <a:lnTo>
                  <a:pt x="389416" y="1201576"/>
                </a:lnTo>
                <a:lnTo>
                  <a:pt x="377130" y="1205883"/>
                </a:lnTo>
                <a:lnTo>
                  <a:pt x="377419" y="1208370"/>
                </a:lnTo>
                <a:lnTo>
                  <a:pt x="365051" y="1211966"/>
                </a:lnTo>
                <a:lnTo>
                  <a:pt x="352641" y="1215202"/>
                </a:lnTo>
                <a:lnTo>
                  <a:pt x="340189" y="1218072"/>
                </a:lnTo>
                <a:lnTo>
                  <a:pt x="327694" y="1220577"/>
                </a:lnTo>
                <a:lnTo>
                  <a:pt x="327772" y="1221252"/>
                </a:lnTo>
                <a:lnTo>
                  <a:pt x="315193" y="1223023"/>
                </a:lnTo>
                <a:lnTo>
                  <a:pt x="302570" y="1224427"/>
                </a:lnTo>
                <a:lnTo>
                  <a:pt x="289905" y="1225462"/>
                </a:lnTo>
                <a:lnTo>
                  <a:pt x="277197" y="1226128"/>
                </a:lnTo>
                <a:lnTo>
                  <a:pt x="277063" y="1224966"/>
                </a:lnTo>
                <a:lnTo>
                  <a:pt x="264270" y="1224904"/>
                </a:lnTo>
                <a:lnTo>
                  <a:pt x="251436" y="1224479"/>
                </a:lnTo>
                <a:lnTo>
                  <a:pt x="238559" y="1223691"/>
                </a:lnTo>
                <a:lnTo>
                  <a:pt x="238256" y="1221083"/>
                </a:lnTo>
                <a:lnTo>
                  <a:pt x="225298" y="1219588"/>
                </a:lnTo>
                <a:lnTo>
                  <a:pt x="212299" y="1217744"/>
                </a:lnTo>
                <a:lnTo>
                  <a:pt x="199259" y="1215550"/>
                </a:lnTo>
                <a:close/>
              </a:path>
              <a:path w="1369059" h="1226185">
                <a:moveTo>
                  <a:pt x="1047156" y="148800"/>
                </a:moveTo>
                <a:lnTo>
                  <a:pt x="1036064" y="53205"/>
                </a:lnTo>
                <a:lnTo>
                  <a:pt x="1049672" y="60292"/>
                </a:lnTo>
                <a:lnTo>
                  <a:pt x="1060495" y="153566"/>
                </a:lnTo>
                <a:lnTo>
                  <a:pt x="1047156" y="148800"/>
                </a:lnTo>
                <a:close/>
              </a:path>
              <a:path w="1369059" h="1226185">
                <a:moveTo>
                  <a:pt x="1018035" y="118195"/>
                </a:moveTo>
                <a:lnTo>
                  <a:pt x="1009096" y="41157"/>
                </a:lnTo>
                <a:lnTo>
                  <a:pt x="1022114" y="43160"/>
                </a:lnTo>
                <a:lnTo>
                  <a:pt x="1035599" y="49193"/>
                </a:lnTo>
                <a:lnTo>
                  <a:pt x="1045767" y="136826"/>
                </a:lnTo>
                <a:lnTo>
                  <a:pt x="1032488" y="132573"/>
                </a:lnTo>
                <a:lnTo>
                  <a:pt x="1031238" y="121794"/>
                </a:lnTo>
                <a:lnTo>
                  <a:pt x="1018035" y="118195"/>
                </a:lnTo>
                <a:close/>
              </a:path>
              <a:path w="1369059" h="1226185">
                <a:moveTo>
                  <a:pt x="990317" y="99688"/>
                </a:moveTo>
                <a:lnTo>
                  <a:pt x="982189" y="29638"/>
                </a:lnTo>
                <a:lnTo>
                  <a:pt x="995406" y="33360"/>
                </a:lnTo>
                <a:lnTo>
                  <a:pt x="1008357" y="34785"/>
                </a:lnTo>
                <a:lnTo>
                  <a:pt x="1016947" y="108817"/>
                </a:lnTo>
                <a:lnTo>
                  <a:pt x="1003834" y="105991"/>
                </a:lnTo>
                <a:lnTo>
                  <a:pt x="1003367" y="101966"/>
                </a:lnTo>
                <a:lnTo>
                  <a:pt x="990317" y="99688"/>
                </a:lnTo>
                <a:close/>
              </a:path>
              <a:path w="1369059" h="1226185">
                <a:moveTo>
                  <a:pt x="924972" y="87455"/>
                </a:moveTo>
                <a:lnTo>
                  <a:pt x="917608" y="23998"/>
                </a:lnTo>
                <a:lnTo>
                  <a:pt x="930384" y="23912"/>
                </a:lnTo>
                <a:lnTo>
                  <a:pt x="943117" y="23462"/>
                </a:lnTo>
                <a:lnTo>
                  <a:pt x="956043" y="24676"/>
                </a:lnTo>
                <a:lnTo>
                  <a:pt x="968850" y="24869"/>
                </a:lnTo>
                <a:lnTo>
                  <a:pt x="981924" y="27355"/>
                </a:lnTo>
                <a:lnTo>
                  <a:pt x="989918" y="96250"/>
                </a:lnTo>
                <a:lnTo>
                  <a:pt x="976939" y="94579"/>
                </a:lnTo>
                <a:lnTo>
                  <a:pt x="976610" y="91746"/>
                </a:lnTo>
                <a:lnTo>
                  <a:pt x="963703" y="90693"/>
                </a:lnTo>
                <a:lnTo>
                  <a:pt x="963449" y="88505"/>
                </a:lnTo>
                <a:lnTo>
                  <a:pt x="950618" y="88109"/>
                </a:lnTo>
                <a:lnTo>
                  <a:pt x="950440" y="86578"/>
                </a:lnTo>
                <a:lnTo>
                  <a:pt x="937686" y="86846"/>
                </a:lnTo>
                <a:lnTo>
                  <a:pt x="924972" y="87455"/>
                </a:lnTo>
                <a:close/>
              </a:path>
              <a:path w="1369059" h="1226185">
                <a:moveTo>
                  <a:pt x="887363" y="93897"/>
                </a:moveTo>
                <a:lnTo>
                  <a:pt x="879891" y="29500"/>
                </a:lnTo>
                <a:lnTo>
                  <a:pt x="892362" y="26791"/>
                </a:lnTo>
                <a:lnTo>
                  <a:pt x="904943" y="25033"/>
                </a:lnTo>
                <a:lnTo>
                  <a:pt x="917566" y="23636"/>
                </a:lnTo>
                <a:lnTo>
                  <a:pt x="924912" y="86943"/>
                </a:lnTo>
                <a:lnTo>
                  <a:pt x="912277" y="88236"/>
                </a:lnTo>
                <a:lnTo>
                  <a:pt x="912297" y="88407"/>
                </a:lnTo>
                <a:lnTo>
                  <a:pt x="899741" y="90383"/>
                </a:lnTo>
                <a:lnTo>
                  <a:pt x="899840" y="91237"/>
                </a:lnTo>
                <a:lnTo>
                  <a:pt x="887363" y="93897"/>
                </a:lnTo>
                <a:close/>
              </a:path>
              <a:path w="1369059" h="1226185">
                <a:moveTo>
                  <a:pt x="851149" y="112352"/>
                </a:moveTo>
                <a:lnTo>
                  <a:pt x="843079" y="42798"/>
                </a:lnTo>
                <a:lnTo>
                  <a:pt x="855251" y="37512"/>
                </a:lnTo>
                <a:lnTo>
                  <a:pt x="867681" y="34457"/>
                </a:lnTo>
                <a:lnTo>
                  <a:pt x="880001" y="30448"/>
                </a:lnTo>
                <a:lnTo>
                  <a:pt x="887541" y="95428"/>
                </a:lnTo>
                <a:lnTo>
                  <a:pt x="875142" y="98752"/>
                </a:lnTo>
                <a:lnTo>
                  <a:pt x="875395" y="100940"/>
                </a:lnTo>
                <a:lnTo>
                  <a:pt x="863072" y="104920"/>
                </a:lnTo>
                <a:lnTo>
                  <a:pt x="863401" y="107753"/>
                </a:lnTo>
                <a:lnTo>
                  <a:pt x="851149" y="112352"/>
                </a:lnTo>
                <a:close/>
              </a:path>
              <a:path w="1369059" h="1226185">
                <a:moveTo>
                  <a:pt x="274888" y="765484"/>
                </a:moveTo>
                <a:lnTo>
                  <a:pt x="270285" y="725808"/>
                </a:lnTo>
                <a:lnTo>
                  <a:pt x="773043" y="100326"/>
                </a:lnTo>
                <a:lnTo>
                  <a:pt x="772496" y="95612"/>
                </a:lnTo>
                <a:lnTo>
                  <a:pt x="784592" y="89679"/>
                </a:lnTo>
                <a:lnTo>
                  <a:pt x="783612" y="81232"/>
                </a:lnTo>
                <a:lnTo>
                  <a:pt x="795768" y="75810"/>
                </a:lnTo>
                <a:lnTo>
                  <a:pt x="807527" y="66962"/>
                </a:lnTo>
                <a:lnTo>
                  <a:pt x="807131" y="63552"/>
                </a:lnTo>
                <a:lnTo>
                  <a:pt x="819021" y="55836"/>
                </a:lnTo>
                <a:lnTo>
                  <a:pt x="831308" y="51543"/>
                </a:lnTo>
                <a:lnTo>
                  <a:pt x="843336" y="45018"/>
                </a:lnTo>
                <a:lnTo>
                  <a:pt x="851548" y="115790"/>
                </a:lnTo>
                <a:lnTo>
                  <a:pt x="839367" y="120995"/>
                </a:lnTo>
                <a:lnTo>
                  <a:pt x="839834" y="125020"/>
                </a:lnTo>
                <a:lnTo>
                  <a:pt x="827716" y="130774"/>
                </a:lnTo>
                <a:lnTo>
                  <a:pt x="828245" y="135330"/>
                </a:lnTo>
                <a:lnTo>
                  <a:pt x="816189" y="141615"/>
                </a:lnTo>
                <a:lnTo>
                  <a:pt x="326055" y="765709"/>
                </a:lnTo>
                <a:lnTo>
                  <a:pt x="326326" y="768044"/>
                </a:lnTo>
                <a:lnTo>
                  <a:pt x="314091" y="772786"/>
                </a:lnTo>
                <a:lnTo>
                  <a:pt x="314186" y="773604"/>
                </a:lnTo>
                <a:lnTo>
                  <a:pt x="301570" y="775065"/>
                </a:lnTo>
                <a:lnTo>
                  <a:pt x="301475" y="774243"/>
                </a:lnTo>
                <a:lnTo>
                  <a:pt x="288479" y="772423"/>
                </a:lnTo>
                <a:lnTo>
                  <a:pt x="288208" y="770085"/>
                </a:lnTo>
                <a:lnTo>
                  <a:pt x="274888" y="765484"/>
                </a:lnTo>
                <a:close/>
              </a:path>
              <a:path w="1369059" h="1226185">
                <a:moveTo>
                  <a:pt x="73761" y="905284"/>
                </a:moveTo>
                <a:lnTo>
                  <a:pt x="59562" y="782908"/>
                </a:lnTo>
                <a:lnTo>
                  <a:pt x="684703" y="113"/>
                </a:lnTo>
                <a:lnTo>
                  <a:pt x="761499" y="843"/>
                </a:lnTo>
                <a:lnTo>
                  <a:pt x="115347" y="822936"/>
                </a:lnTo>
                <a:lnTo>
                  <a:pt x="103590" y="831799"/>
                </a:lnTo>
                <a:lnTo>
                  <a:pt x="104484" y="839503"/>
                </a:lnTo>
                <a:lnTo>
                  <a:pt x="92798" y="848974"/>
                </a:lnTo>
                <a:lnTo>
                  <a:pt x="94757" y="865859"/>
                </a:lnTo>
                <a:lnTo>
                  <a:pt x="83163" y="876122"/>
                </a:lnTo>
                <a:lnTo>
                  <a:pt x="85283" y="894393"/>
                </a:lnTo>
                <a:lnTo>
                  <a:pt x="73761" y="905284"/>
                </a:lnTo>
                <a:close/>
              </a:path>
              <a:path w="1369059" h="1226185">
                <a:moveTo>
                  <a:pt x="172522" y="1205499"/>
                </a:moveTo>
                <a:lnTo>
                  <a:pt x="163183" y="1125010"/>
                </a:lnTo>
                <a:lnTo>
                  <a:pt x="176515" y="1129724"/>
                </a:lnTo>
                <a:lnTo>
                  <a:pt x="189803" y="1134061"/>
                </a:lnTo>
                <a:lnTo>
                  <a:pt x="198795" y="1211553"/>
                </a:lnTo>
                <a:lnTo>
                  <a:pt x="185678" y="1208691"/>
                </a:lnTo>
                <a:lnTo>
                  <a:pt x="172522" y="1205499"/>
                </a:lnTo>
                <a:close/>
              </a:path>
              <a:path w="1369059" h="1226185">
                <a:moveTo>
                  <a:pt x="145448" y="1192542"/>
                </a:moveTo>
                <a:lnTo>
                  <a:pt x="134662" y="1099584"/>
                </a:lnTo>
                <a:lnTo>
                  <a:pt x="148158" y="1105708"/>
                </a:lnTo>
                <a:lnTo>
                  <a:pt x="149002" y="1112985"/>
                </a:lnTo>
                <a:lnTo>
                  <a:pt x="162422" y="1118454"/>
                </a:lnTo>
                <a:lnTo>
                  <a:pt x="171944" y="1200515"/>
                </a:lnTo>
                <a:lnTo>
                  <a:pt x="158713" y="1196679"/>
                </a:lnTo>
                <a:lnTo>
                  <a:pt x="145448" y="1192542"/>
                </a:lnTo>
                <a:close/>
              </a:path>
              <a:path w="1369059" h="1226185">
                <a:moveTo>
                  <a:pt x="118060" y="1176877"/>
                </a:moveTo>
                <a:lnTo>
                  <a:pt x="105568" y="1069213"/>
                </a:lnTo>
                <a:lnTo>
                  <a:pt x="119194" y="1076461"/>
                </a:lnTo>
                <a:lnTo>
                  <a:pt x="120178" y="1084941"/>
                </a:lnTo>
                <a:lnTo>
                  <a:pt x="133746" y="1091686"/>
                </a:lnTo>
                <a:lnTo>
                  <a:pt x="144763" y="1186640"/>
                </a:lnTo>
                <a:lnTo>
                  <a:pt x="131428" y="1181901"/>
                </a:lnTo>
                <a:lnTo>
                  <a:pt x="118060" y="1176877"/>
                </a:lnTo>
                <a:close/>
              </a:path>
              <a:path w="1369059" h="1226185">
                <a:moveTo>
                  <a:pt x="103847" y="1164566"/>
                </a:moveTo>
                <a:lnTo>
                  <a:pt x="89763" y="1043194"/>
                </a:lnTo>
                <a:lnTo>
                  <a:pt x="103465" y="1051094"/>
                </a:lnTo>
                <a:lnTo>
                  <a:pt x="117277" y="1170123"/>
                </a:lnTo>
                <a:lnTo>
                  <a:pt x="103847" y="1164566"/>
                </a:lnTo>
                <a:close/>
              </a:path>
              <a:path w="1369059" h="1226185">
                <a:moveTo>
                  <a:pt x="75069" y="1136923"/>
                </a:moveTo>
                <a:lnTo>
                  <a:pt x="37838" y="816061"/>
                </a:lnTo>
                <a:lnTo>
                  <a:pt x="49236" y="804105"/>
                </a:lnTo>
                <a:lnTo>
                  <a:pt x="60682" y="792566"/>
                </a:lnTo>
                <a:lnTo>
                  <a:pt x="78290" y="944310"/>
                </a:lnTo>
                <a:lnTo>
                  <a:pt x="66831" y="955742"/>
                </a:lnTo>
                <a:lnTo>
                  <a:pt x="88611" y="1143447"/>
                </a:lnTo>
                <a:lnTo>
                  <a:pt x="75069" y="1136923"/>
                </a:lnTo>
                <a:close/>
              </a:path>
              <a:path w="1369059" h="1226185">
                <a:moveTo>
                  <a:pt x="89511" y="1151208"/>
                </a:moveTo>
                <a:lnTo>
                  <a:pt x="71486" y="995858"/>
                </a:lnTo>
                <a:lnTo>
                  <a:pt x="85255" y="1004341"/>
                </a:lnTo>
                <a:lnTo>
                  <a:pt x="103001" y="1157278"/>
                </a:lnTo>
                <a:lnTo>
                  <a:pt x="89511" y="1151208"/>
                </a:lnTo>
                <a:close/>
              </a:path>
              <a:path w="1369059" h="1226185">
                <a:moveTo>
                  <a:pt x="60523" y="1121755"/>
                </a:moveTo>
                <a:lnTo>
                  <a:pt x="27796" y="839704"/>
                </a:lnTo>
                <a:lnTo>
                  <a:pt x="39104" y="826969"/>
                </a:lnTo>
                <a:lnTo>
                  <a:pt x="74116" y="1128709"/>
                </a:lnTo>
                <a:lnTo>
                  <a:pt x="60523" y="1121755"/>
                </a:lnTo>
                <a:close/>
              </a:path>
              <a:path w="1369059" h="1226185">
                <a:moveTo>
                  <a:pt x="45891" y="1105838"/>
                </a:moveTo>
                <a:lnTo>
                  <a:pt x="17904" y="864639"/>
                </a:lnTo>
                <a:lnTo>
                  <a:pt x="29140" y="851285"/>
                </a:lnTo>
                <a:lnTo>
                  <a:pt x="59526" y="1113155"/>
                </a:lnTo>
                <a:lnTo>
                  <a:pt x="45891" y="1105838"/>
                </a:lnTo>
                <a:close/>
              </a:path>
              <a:path w="1369059" h="1226185">
                <a:moveTo>
                  <a:pt x="30104" y="1079967"/>
                </a:moveTo>
                <a:lnTo>
                  <a:pt x="8149" y="890751"/>
                </a:lnTo>
                <a:lnTo>
                  <a:pt x="19320" y="876838"/>
                </a:lnTo>
                <a:lnTo>
                  <a:pt x="43793" y="1087755"/>
                </a:lnTo>
                <a:lnTo>
                  <a:pt x="30104" y="1079967"/>
                </a:lnTo>
                <a:close/>
              </a:path>
              <a:path w="1369059" h="1226185">
                <a:moveTo>
                  <a:pt x="11917" y="1033415"/>
                </a:moveTo>
                <a:lnTo>
                  <a:pt x="0" y="930703"/>
                </a:lnTo>
                <a:lnTo>
                  <a:pt x="11104" y="916220"/>
                </a:lnTo>
                <a:lnTo>
                  <a:pt x="25668" y="1041737"/>
                </a:lnTo>
                <a:lnTo>
                  <a:pt x="11917" y="1033415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6307141" y="544562"/>
            <a:ext cx="1981200" cy="2441575"/>
            <a:chOff x="16307141" y="544562"/>
            <a:chExt cx="1981200" cy="2441575"/>
          </a:xfrm>
        </p:grpSpPr>
        <p:sp>
          <p:nvSpPr>
            <p:cNvPr id="19" name="object 19"/>
            <p:cNvSpPr/>
            <p:nvPr/>
          </p:nvSpPr>
          <p:spPr>
            <a:xfrm>
              <a:off x="17287429" y="544562"/>
              <a:ext cx="1000760" cy="1437005"/>
            </a:xfrm>
            <a:custGeom>
              <a:avLst/>
              <a:gdLst/>
              <a:ahLst/>
              <a:cxnLst/>
              <a:rect l="l" t="t" r="r" b="b"/>
              <a:pathLst>
                <a:path w="1000759" h="1437005">
                  <a:moveTo>
                    <a:pt x="837634" y="1375255"/>
                  </a:moveTo>
                  <a:lnTo>
                    <a:pt x="1000591" y="1372404"/>
                  </a:lnTo>
                  <a:lnTo>
                    <a:pt x="1000572" y="1435914"/>
                  </a:lnTo>
                  <a:lnTo>
                    <a:pt x="942428" y="1436931"/>
                  </a:lnTo>
                  <a:lnTo>
                    <a:pt x="934266" y="1424372"/>
                  </a:lnTo>
                  <a:lnTo>
                    <a:pt x="910857" y="1424782"/>
                  </a:lnTo>
                  <a:lnTo>
                    <a:pt x="902977" y="1412218"/>
                  </a:lnTo>
                  <a:lnTo>
                    <a:pt x="880523" y="1412611"/>
                  </a:lnTo>
                  <a:lnTo>
                    <a:pt x="872998" y="1400040"/>
                  </a:lnTo>
                  <a:lnTo>
                    <a:pt x="858704" y="1400291"/>
                  </a:lnTo>
                  <a:lnTo>
                    <a:pt x="851491" y="1387715"/>
                  </a:lnTo>
                  <a:lnTo>
                    <a:pt x="844613" y="1387835"/>
                  </a:lnTo>
                  <a:lnTo>
                    <a:pt x="837634" y="1375255"/>
                  </a:lnTo>
                  <a:close/>
                </a:path>
                <a:path w="1000759" h="1437005">
                  <a:moveTo>
                    <a:pt x="817872" y="1362899"/>
                  </a:moveTo>
                  <a:lnTo>
                    <a:pt x="947244" y="1360635"/>
                  </a:lnTo>
                  <a:lnTo>
                    <a:pt x="953840" y="1373222"/>
                  </a:lnTo>
                  <a:lnTo>
                    <a:pt x="824481" y="1375486"/>
                  </a:lnTo>
                  <a:lnTo>
                    <a:pt x="817872" y="1362899"/>
                  </a:lnTo>
                  <a:close/>
                </a:path>
                <a:path w="1000759" h="1437005">
                  <a:moveTo>
                    <a:pt x="805283" y="1350418"/>
                  </a:moveTo>
                  <a:lnTo>
                    <a:pt x="916059" y="1348479"/>
                  </a:lnTo>
                  <a:lnTo>
                    <a:pt x="922338" y="1361071"/>
                  </a:lnTo>
                  <a:lnTo>
                    <a:pt x="811620" y="1363009"/>
                  </a:lnTo>
                  <a:lnTo>
                    <a:pt x="805283" y="1350418"/>
                  </a:lnTo>
                  <a:close/>
                </a:path>
                <a:path w="1000759" h="1437005">
                  <a:moveTo>
                    <a:pt x="115284" y="651183"/>
                  </a:moveTo>
                  <a:lnTo>
                    <a:pt x="166049" y="650295"/>
                  </a:lnTo>
                  <a:lnTo>
                    <a:pt x="844436" y="1298925"/>
                  </a:lnTo>
                  <a:lnTo>
                    <a:pt x="849485" y="1311538"/>
                  </a:lnTo>
                  <a:lnTo>
                    <a:pt x="859472" y="1311363"/>
                  </a:lnTo>
                  <a:lnTo>
                    <a:pt x="864854" y="1323971"/>
                  </a:lnTo>
                  <a:lnTo>
                    <a:pt x="875483" y="1323785"/>
                  </a:lnTo>
                  <a:lnTo>
                    <a:pt x="881168" y="1336388"/>
                  </a:lnTo>
                  <a:lnTo>
                    <a:pt x="892382" y="1336191"/>
                  </a:lnTo>
                  <a:lnTo>
                    <a:pt x="898342" y="1348789"/>
                  </a:lnTo>
                  <a:lnTo>
                    <a:pt x="799304" y="1350522"/>
                  </a:lnTo>
                  <a:lnTo>
                    <a:pt x="120695" y="689194"/>
                  </a:lnTo>
                  <a:lnTo>
                    <a:pt x="115535" y="689285"/>
                  </a:lnTo>
                  <a:lnTo>
                    <a:pt x="112216" y="676641"/>
                  </a:lnTo>
                  <a:lnTo>
                    <a:pt x="111469" y="676654"/>
                  </a:lnTo>
                  <a:lnTo>
                    <a:pt x="111355" y="663954"/>
                  </a:lnTo>
                  <a:lnTo>
                    <a:pt x="112207" y="663939"/>
                  </a:lnTo>
                  <a:lnTo>
                    <a:pt x="115284" y="651183"/>
                  </a:lnTo>
                  <a:close/>
                </a:path>
                <a:path w="1000759" h="1437005">
                  <a:moveTo>
                    <a:pt x="883897" y="1196619"/>
                  </a:moveTo>
                  <a:lnTo>
                    <a:pt x="977959" y="1194973"/>
                  </a:lnTo>
                  <a:lnTo>
                    <a:pt x="964895" y="1207903"/>
                  </a:lnTo>
                  <a:lnTo>
                    <a:pt x="897432" y="1209084"/>
                  </a:lnTo>
                  <a:lnTo>
                    <a:pt x="883897" y="1196619"/>
                  </a:lnTo>
                  <a:close/>
                </a:path>
                <a:path w="1000759" h="1437005">
                  <a:moveTo>
                    <a:pt x="997596" y="1118417"/>
                  </a:moveTo>
                  <a:lnTo>
                    <a:pt x="1000697" y="1118363"/>
                  </a:lnTo>
                  <a:lnTo>
                    <a:pt x="1000718" y="1194574"/>
                  </a:lnTo>
                  <a:lnTo>
                    <a:pt x="857928" y="1197073"/>
                  </a:lnTo>
                  <a:lnTo>
                    <a:pt x="845142" y="1184595"/>
                  </a:lnTo>
                  <a:lnTo>
                    <a:pt x="826992" y="1184912"/>
                  </a:lnTo>
                  <a:lnTo>
                    <a:pt x="820933" y="1172316"/>
                  </a:lnTo>
                  <a:lnTo>
                    <a:pt x="804121" y="1172611"/>
                  </a:lnTo>
                  <a:lnTo>
                    <a:pt x="793339" y="1160097"/>
                  </a:lnTo>
                  <a:lnTo>
                    <a:pt x="788057" y="1147488"/>
                  </a:lnTo>
                  <a:lnTo>
                    <a:pt x="958473" y="1144506"/>
                  </a:lnTo>
                  <a:lnTo>
                    <a:pt x="965117" y="1131688"/>
                  </a:lnTo>
                  <a:lnTo>
                    <a:pt x="991548" y="1131225"/>
                  </a:lnTo>
                  <a:lnTo>
                    <a:pt x="997596" y="1118417"/>
                  </a:lnTo>
                  <a:close/>
                </a:path>
                <a:path w="1000759" h="1437005">
                  <a:moveTo>
                    <a:pt x="45005" y="423778"/>
                  </a:moveTo>
                  <a:lnTo>
                    <a:pt x="128724" y="422313"/>
                  </a:lnTo>
                  <a:lnTo>
                    <a:pt x="828611" y="1108672"/>
                  </a:lnTo>
                  <a:lnTo>
                    <a:pt x="839023" y="1108490"/>
                  </a:lnTo>
                  <a:lnTo>
                    <a:pt x="844780" y="1121091"/>
                  </a:lnTo>
                  <a:lnTo>
                    <a:pt x="862586" y="1120780"/>
                  </a:lnTo>
                  <a:lnTo>
                    <a:pt x="869079" y="1133368"/>
                  </a:lnTo>
                  <a:lnTo>
                    <a:pt x="895510" y="1132906"/>
                  </a:lnTo>
                  <a:lnTo>
                    <a:pt x="902599" y="1145484"/>
                  </a:lnTo>
                  <a:lnTo>
                    <a:pt x="783216" y="1147573"/>
                  </a:lnTo>
                  <a:lnTo>
                    <a:pt x="83551" y="473911"/>
                  </a:lnTo>
                  <a:lnTo>
                    <a:pt x="76340" y="461335"/>
                  </a:lnTo>
                  <a:lnTo>
                    <a:pt x="69632" y="461453"/>
                  </a:lnTo>
                  <a:lnTo>
                    <a:pt x="62982" y="448867"/>
                  </a:lnTo>
                  <a:lnTo>
                    <a:pt x="56835" y="448975"/>
                  </a:lnTo>
                  <a:lnTo>
                    <a:pt x="50764" y="436379"/>
                  </a:lnTo>
                  <a:lnTo>
                    <a:pt x="45005" y="423778"/>
                  </a:lnTo>
                  <a:close/>
                </a:path>
                <a:path w="1000759" h="1437005">
                  <a:moveTo>
                    <a:pt x="462969" y="289444"/>
                  </a:moveTo>
                  <a:lnTo>
                    <a:pt x="495863" y="288869"/>
                  </a:lnTo>
                  <a:lnTo>
                    <a:pt x="499607" y="301505"/>
                  </a:lnTo>
                  <a:lnTo>
                    <a:pt x="1000604" y="775412"/>
                  </a:lnTo>
                  <a:lnTo>
                    <a:pt x="1000697" y="1118363"/>
                  </a:lnTo>
                  <a:lnTo>
                    <a:pt x="1000574" y="864326"/>
                  </a:lnTo>
                  <a:lnTo>
                    <a:pt x="454217" y="340405"/>
                  </a:lnTo>
                  <a:lnTo>
                    <a:pt x="451867" y="340447"/>
                  </a:lnTo>
                  <a:lnTo>
                    <a:pt x="448345" y="327806"/>
                  </a:lnTo>
                  <a:lnTo>
                    <a:pt x="447521" y="327821"/>
                  </a:lnTo>
                  <a:lnTo>
                    <a:pt x="447302" y="315123"/>
                  </a:lnTo>
                  <a:lnTo>
                    <a:pt x="448130" y="315108"/>
                  </a:lnTo>
                  <a:lnTo>
                    <a:pt x="451213" y="302352"/>
                  </a:lnTo>
                  <a:lnTo>
                    <a:pt x="459671" y="302204"/>
                  </a:lnTo>
                  <a:lnTo>
                    <a:pt x="462969" y="289444"/>
                  </a:lnTo>
                  <a:close/>
                </a:path>
                <a:path w="1000759" h="1437005">
                  <a:moveTo>
                    <a:pt x="109347" y="54296"/>
                  </a:moveTo>
                  <a:lnTo>
                    <a:pt x="432313" y="48644"/>
                  </a:lnTo>
                  <a:lnTo>
                    <a:pt x="443095" y="61157"/>
                  </a:lnTo>
                  <a:lnTo>
                    <a:pt x="453459" y="73678"/>
                  </a:lnTo>
                  <a:lnTo>
                    <a:pt x="463402" y="86206"/>
                  </a:lnTo>
                  <a:lnTo>
                    <a:pt x="1000655" y="597584"/>
                  </a:lnTo>
                  <a:lnTo>
                    <a:pt x="1000626" y="686498"/>
                  </a:lnTo>
                  <a:lnTo>
                    <a:pt x="417886" y="125108"/>
                  </a:lnTo>
                  <a:lnTo>
                    <a:pt x="410437" y="125238"/>
                  </a:lnTo>
                  <a:lnTo>
                    <a:pt x="402461" y="112676"/>
                  </a:lnTo>
                  <a:lnTo>
                    <a:pt x="394401" y="112817"/>
                  </a:lnTo>
                  <a:lnTo>
                    <a:pt x="385814" y="100265"/>
                  </a:lnTo>
                  <a:lnTo>
                    <a:pt x="377183" y="100417"/>
                  </a:lnTo>
                  <a:lnTo>
                    <a:pt x="368104" y="87873"/>
                  </a:lnTo>
                  <a:lnTo>
                    <a:pt x="349713" y="88195"/>
                  </a:lnTo>
                  <a:lnTo>
                    <a:pt x="340002" y="75663"/>
                  </a:lnTo>
                  <a:lnTo>
                    <a:pt x="86356" y="80102"/>
                  </a:lnTo>
                  <a:lnTo>
                    <a:pt x="93717" y="67271"/>
                  </a:lnTo>
                  <a:lnTo>
                    <a:pt x="101529" y="67134"/>
                  </a:lnTo>
                  <a:lnTo>
                    <a:pt x="109347" y="54296"/>
                  </a:lnTo>
                  <a:close/>
                </a:path>
                <a:path w="1000759" h="1437005">
                  <a:moveTo>
                    <a:pt x="126846" y="638279"/>
                  </a:moveTo>
                  <a:lnTo>
                    <a:pt x="159235" y="637712"/>
                  </a:lnTo>
                  <a:lnTo>
                    <a:pt x="162972" y="650349"/>
                  </a:lnTo>
                  <a:lnTo>
                    <a:pt x="123612" y="651037"/>
                  </a:lnTo>
                  <a:lnTo>
                    <a:pt x="126846" y="638279"/>
                  </a:lnTo>
                  <a:close/>
                </a:path>
                <a:path w="1000759" h="1437005">
                  <a:moveTo>
                    <a:pt x="11158" y="348159"/>
                  </a:moveTo>
                  <a:lnTo>
                    <a:pt x="80162" y="346951"/>
                  </a:lnTo>
                  <a:lnTo>
                    <a:pt x="83916" y="359587"/>
                  </a:lnTo>
                  <a:lnTo>
                    <a:pt x="88123" y="372216"/>
                  </a:lnTo>
                  <a:lnTo>
                    <a:pt x="92546" y="372138"/>
                  </a:lnTo>
                  <a:lnTo>
                    <a:pt x="97627" y="384751"/>
                  </a:lnTo>
                  <a:lnTo>
                    <a:pt x="103145" y="397357"/>
                  </a:lnTo>
                  <a:lnTo>
                    <a:pt x="109073" y="409955"/>
                  </a:lnTo>
                  <a:lnTo>
                    <a:pt x="115165" y="409848"/>
                  </a:lnTo>
                  <a:lnTo>
                    <a:pt x="121863" y="422433"/>
                  </a:lnTo>
                  <a:lnTo>
                    <a:pt x="39782" y="423869"/>
                  </a:lnTo>
                  <a:lnTo>
                    <a:pt x="34650" y="411257"/>
                  </a:lnTo>
                  <a:lnTo>
                    <a:pt x="29844" y="398639"/>
                  </a:lnTo>
                  <a:lnTo>
                    <a:pt x="25377" y="386016"/>
                  </a:lnTo>
                  <a:lnTo>
                    <a:pt x="21471" y="386084"/>
                  </a:lnTo>
                  <a:lnTo>
                    <a:pt x="17682" y="373448"/>
                  </a:lnTo>
                  <a:lnTo>
                    <a:pt x="14241" y="360807"/>
                  </a:lnTo>
                  <a:lnTo>
                    <a:pt x="11158" y="348159"/>
                  </a:lnTo>
                  <a:close/>
                </a:path>
                <a:path w="1000759" h="1437005">
                  <a:moveTo>
                    <a:pt x="47108" y="118894"/>
                  </a:moveTo>
                  <a:lnTo>
                    <a:pt x="140675" y="117257"/>
                  </a:lnTo>
                  <a:lnTo>
                    <a:pt x="133260" y="130089"/>
                  </a:lnTo>
                  <a:lnTo>
                    <a:pt x="125935" y="130217"/>
                  </a:lnTo>
                  <a:lnTo>
                    <a:pt x="119179" y="143037"/>
                  </a:lnTo>
                  <a:lnTo>
                    <a:pt x="112802" y="155851"/>
                  </a:lnTo>
                  <a:lnTo>
                    <a:pt x="106583" y="155960"/>
                  </a:lnTo>
                  <a:lnTo>
                    <a:pt x="100967" y="168760"/>
                  </a:lnTo>
                  <a:lnTo>
                    <a:pt x="95535" y="168855"/>
                  </a:lnTo>
                  <a:lnTo>
                    <a:pt x="90758" y="181640"/>
                  </a:lnTo>
                  <a:lnTo>
                    <a:pt x="86414" y="194418"/>
                  </a:lnTo>
                  <a:lnTo>
                    <a:pt x="82503" y="207189"/>
                  </a:lnTo>
                  <a:lnTo>
                    <a:pt x="78822" y="207253"/>
                  </a:lnTo>
                  <a:lnTo>
                    <a:pt x="75832" y="220007"/>
                  </a:lnTo>
                  <a:lnTo>
                    <a:pt x="73313" y="232753"/>
                  </a:lnTo>
                  <a:lnTo>
                    <a:pt x="71263" y="245491"/>
                  </a:lnTo>
                  <a:lnTo>
                    <a:pt x="69471" y="245523"/>
                  </a:lnTo>
                  <a:lnTo>
                    <a:pt x="68390" y="258243"/>
                  </a:lnTo>
                  <a:lnTo>
                    <a:pt x="67798" y="270956"/>
                  </a:lnTo>
                  <a:lnTo>
                    <a:pt x="67695" y="283659"/>
                  </a:lnTo>
                  <a:lnTo>
                    <a:pt x="68082" y="296355"/>
                  </a:lnTo>
                  <a:lnTo>
                    <a:pt x="68736" y="296343"/>
                  </a:lnTo>
                  <a:lnTo>
                    <a:pt x="70102" y="309021"/>
                  </a:lnTo>
                  <a:lnTo>
                    <a:pt x="71958" y="321691"/>
                  </a:lnTo>
                  <a:lnTo>
                    <a:pt x="74294" y="334352"/>
                  </a:lnTo>
                  <a:lnTo>
                    <a:pt x="77103" y="347005"/>
                  </a:lnTo>
                  <a:lnTo>
                    <a:pt x="8654" y="348202"/>
                  </a:lnTo>
                  <a:lnTo>
                    <a:pt x="6286" y="335542"/>
                  </a:lnTo>
                  <a:lnTo>
                    <a:pt x="4280" y="322875"/>
                  </a:lnTo>
                  <a:lnTo>
                    <a:pt x="2642" y="310202"/>
                  </a:lnTo>
                  <a:lnTo>
                    <a:pt x="1595" y="310220"/>
                  </a:lnTo>
                  <a:lnTo>
                    <a:pt x="693" y="297534"/>
                  </a:lnTo>
                  <a:lnTo>
                    <a:pt x="161" y="284841"/>
                  </a:lnTo>
                  <a:lnTo>
                    <a:pt x="0" y="272142"/>
                  </a:lnTo>
                  <a:lnTo>
                    <a:pt x="209" y="259437"/>
                  </a:lnTo>
                  <a:lnTo>
                    <a:pt x="1011" y="259422"/>
                  </a:lnTo>
                  <a:lnTo>
                    <a:pt x="1959" y="246704"/>
                  </a:lnTo>
                  <a:lnTo>
                    <a:pt x="3273" y="233979"/>
                  </a:lnTo>
                  <a:lnTo>
                    <a:pt x="4952" y="221248"/>
                  </a:lnTo>
                  <a:lnTo>
                    <a:pt x="7218" y="221208"/>
                  </a:lnTo>
                  <a:lnTo>
                    <a:pt x="9621" y="208464"/>
                  </a:lnTo>
                  <a:lnTo>
                    <a:pt x="12377" y="195714"/>
                  </a:lnTo>
                  <a:lnTo>
                    <a:pt x="15484" y="182958"/>
                  </a:lnTo>
                  <a:lnTo>
                    <a:pt x="19166" y="182893"/>
                  </a:lnTo>
                  <a:lnTo>
                    <a:pt x="22967" y="170125"/>
                  </a:lnTo>
                  <a:lnTo>
                    <a:pt x="27099" y="157350"/>
                  </a:lnTo>
                  <a:lnTo>
                    <a:pt x="31563" y="144570"/>
                  </a:lnTo>
                  <a:lnTo>
                    <a:pt x="36580" y="144483"/>
                  </a:lnTo>
                  <a:lnTo>
                    <a:pt x="41692" y="131691"/>
                  </a:lnTo>
                  <a:lnTo>
                    <a:pt x="47108" y="118894"/>
                  </a:lnTo>
                  <a:close/>
                </a:path>
                <a:path w="1000759" h="1437005">
                  <a:moveTo>
                    <a:pt x="65377" y="93171"/>
                  </a:moveTo>
                  <a:lnTo>
                    <a:pt x="182749" y="91117"/>
                  </a:lnTo>
                  <a:lnTo>
                    <a:pt x="173969" y="103973"/>
                  </a:lnTo>
                  <a:lnTo>
                    <a:pt x="156665" y="104275"/>
                  </a:lnTo>
                  <a:lnTo>
                    <a:pt x="148625" y="117118"/>
                  </a:lnTo>
                  <a:lnTo>
                    <a:pt x="53048" y="118791"/>
                  </a:lnTo>
                  <a:lnTo>
                    <a:pt x="59070" y="105983"/>
                  </a:lnTo>
                  <a:lnTo>
                    <a:pt x="65377" y="93171"/>
                  </a:lnTo>
                  <a:close/>
                </a:path>
                <a:path w="1000759" h="1437005">
                  <a:moveTo>
                    <a:pt x="79020" y="80230"/>
                  </a:moveTo>
                  <a:lnTo>
                    <a:pt x="210758" y="77925"/>
                  </a:lnTo>
                  <a:lnTo>
                    <a:pt x="201410" y="90790"/>
                  </a:lnTo>
                  <a:lnTo>
                    <a:pt x="72176" y="93052"/>
                  </a:lnTo>
                  <a:lnTo>
                    <a:pt x="79020" y="80230"/>
                  </a:lnTo>
                  <a:close/>
                </a:path>
                <a:path w="1000759" h="1437005">
                  <a:moveTo>
                    <a:pt x="125866" y="41305"/>
                  </a:moveTo>
                  <a:lnTo>
                    <a:pt x="409765" y="36337"/>
                  </a:lnTo>
                  <a:lnTo>
                    <a:pt x="421333" y="48836"/>
                  </a:lnTo>
                  <a:lnTo>
                    <a:pt x="117615" y="54151"/>
                  </a:lnTo>
                  <a:lnTo>
                    <a:pt x="125866" y="41305"/>
                  </a:lnTo>
                  <a:close/>
                </a:path>
                <a:path w="1000759" h="1437005">
                  <a:moveTo>
                    <a:pt x="152160" y="28143"/>
                  </a:moveTo>
                  <a:lnTo>
                    <a:pt x="385919" y="24052"/>
                  </a:lnTo>
                  <a:lnTo>
                    <a:pt x="398109" y="36541"/>
                  </a:lnTo>
                  <a:lnTo>
                    <a:pt x="143361" y="40998"/>
                  </a:lnTo>
                  <a:lnTo>
                    <a:pt x="152160" y="28143"/>
                  </a:lnTo>
                  <a:close/>
                </a:path>
                <a:path w="1000759" h="1437005">
                  <a:moveTo>
                    <a:pt x="179877" y="14956"/>
                  </a:moveTo>
                  <a:lnTo>
                    <a:pt x="360886" y="11788"/>
                  </a:lnTo>
                  <a:lnTo>
                    <a:pt x="373639" y="24267"/>
                  </a:lnTo>
                  <a:lnTo>
                    <a:pt x="170653" y="27819"/>
                  </a:lnTo>
                  <a:lnTo>
                    <a:pt x="179877" y="14956"/>
                  </a:lnTo>
                  <a:close/>
                </a:path>
                <a:path w="1000759" h="1437005">
                  <a:moveTo>
                    <a:pt x="228468" y="1403"/>
                  </a:moveTo>
                  <a:lnTo>
                    <a:pt x="308691" y="0"/>
                  </a:lnTo>
                  <a:lnTo>
                    <a:pt x="322145" y="12466"/>
                  </a:lnTo>
                  <a:lnTo>
                    <a:pt x="218760" y="14275"/>
                  </a:lnTo>
                  <a:lnTo>
                    <a:pt x="228468" y="1403"/>
                  </a:lnTo>
                  <a:close/>
                </a:path>
              </a:pathLst>
            </a:custGeom>
            <a:solidFill>
              <a:srgbClr val="FF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307141" y="1298303"/>
              <a:ext cx="1014094" cy="1687830"/>
            </a:xfrm>
            <a:custGeom>
              <a:avLst/>
              <a:gdLst/>
              <a:ahLst/>
              <a:cxnLst/>
              <a:rect l="l" t="t" r="r" b="b"/>
              <a:pathLst>
                <a:path w="1014094" h="1687830">
                  <a:moveTo>
                    <a:pt x="556585" y="86113"/>
                  </a:moveTo>
                  <a:lnTo>
                    <a:pt x="375357" y="9358"/>
                  </a:lnTo>
                  <a:lnTo>
                    <a:pt x="387667" y="780"/>
                  </a:lnTo>
                  <a:lnTo>
                    <a:pt x="554172" y="71299"/>
                  </a:lnTo>
                  <a:lnTo>
                    <a:pt x="556585" y="86113"/>
                  </a:lnTo>
                  <a:close/>
                </a:path>
                <a:path w="1014094" h="1687830">
                  <a:moveTo>
                    <a:pt x="580503" y="110035"/>
                  </a:moveTo>
                  <a:lnTo>
                    <a:pt x="341576" y="8843"/>
                  </a:lnTo>
                  <a:lnTo>
                    <a:pt x="353641" y="160"/>
                  </a:lnTo>
                  <a:lnTo>
                    <a:pt x="578332" y="95324"/>
                  </a:lnTo>
                  <a:lnTo>
                    <a:pt x="580503" y="110035"/>
                  </a:lnTo>
                  <a:close/>
                </a:path>
                <a:path w="1014094" h="1687830">
                  <a:moveTo>
                    <a:pt x="603282" y="133475"/>
                  </a:moveTo>
                  <a:lnTo>
                    <a:pt x="308944" y="8814"/>
                  </a:lnTo>
                  <a:lnTo>
                    <a:pt x="320696" y="0"/>
                  </a:lnTo>
                  <a:lnTo>
                    <a:pt x="601421" y="118895"/>
                  </a:lnTo>
                  <a:lnTo>
                    <a:pt x="603282" y="133475"/>
                  </a:lnTo>
                  <a:close/>
                </a:path>
                <a:path w="1014094" h="1687830">
                  <a:moveTo>
                    <a:pt x="618219" y="153593"/>
                  </a:moveTo>
                  <a:lnTo>
                    <a:pt x="284149" y="12105"/>
                  </a:lnTo>
                  <a:lnTo>
                    <a:pt x="295619" y="3171"/>
                  </a:lnTo>
                  <a:lnTo>
                    <a:pt x="616638" y="139131"/>
                  </a:lnTo>
                  <a:lnTo>
                    <a:pt x="618219" y="153593"/>
                  </a:lnTo>
                  <a:close/>
                </a:path>
                <a:path w="1014094" h="1687830">
                  <a:moveTo>
                    <a:pt x="632261" y="173333"/>
                  </a:moveTo>
                  <a:lnTo>
                    <a:pt x="260253" y="15776"/>
                  </a:lnTo>
                  <a:lnTo>
                    <a:pt x="271411" y="6710"/>
                  </a:lnTo>
                  <a:lnTo>
                    <a:pt x="630991" y="159003"/>
                  </a:lnTo>
                  <a:lnTo>
                    <a:pt x="632261" y="173333"/>
                  </a:lnTo>
                  <a:close/>
                </a:path>
                <a:path w="1014094" h="1687830">
                  <a:moveTo>
                    <a:pt x="361566" y="72478"/>
                  </a:moveTo>
                  <a:lnTo>
                    <a:pt x="243226" y="22357"/>
                  </a:lnTo>
                  <a:lnTo>
                    <a:pt x="254160" y="13196"/>
                  </a:lnTo>
                  <a:lnTo>
                    <a:pt x="372440" y="63291"/>
                  </a:lnTo>
                  <a:lnTo>
                    <a:pt x="361566" y="72478"/>
                  </a:lnTo>
                  <a:close/>
                </a:path>
                <a:path w="1014094" h="1687830">
                  <a:moveTo>
                    <a:pt x="639421" y="190157"/>
                  </a:moveTo>
                  <a:lnTo>
                    <a:pt x="520288" y="139701"/>
                  </a:lnTo>
                  <a:lnTo>
                    <a:pt x="519320" y="125499"/>
                  </a:lnTo>
                  <a:lnTo>
                    <a:pt x="638373" y="175921"/>
                  </a:lnTo>
                  <a:lnTo>
                    <a:pt x="639421" y="190157"/>
                  </a:lnTo>
                  <a:close/>
                </a:path>
                <a:path w="1014094" h="1687830">
                  <a:moveTo>
                    <a:pt x="327806" y="71971"/>
                  </a:moveTo>
                  <a:lnTo>
                    <a:pt x="221064" y="26763"/>
                  </a:lnTo>
                  <a:lnTo>
                    <a:pt x="231627" y="17444"/>
                  </a:lnTo>
                  <a:lnTo>
                    <a:pt x="338402" y="62667"/>
                  </a:lnTo>
                  <a:lnTo>
                    <a:pt x="327806" y="71971"/>
                  </a:lnTo>
                  <a:close/>
                </a:path>
                <a:path w="1014094" h="1687830">
                  <a:moveTo>
                    <a:pt x="651740" y="209167"/>
                  </a:moveTo>
                  <a:lnTo>
                    <a:pt x="544141" y="163596"/>
                  </a:lnTo>
                  <a:lnTo>
                    <a:pt x="543451" y="149511"/>
                  </a:lnTo>
                  <a:lnTo>
                    <a:pt x="651061" y="195087"/>
                  </a:lnTo>
                  <a:lnTo>
                    <a:pt x="651740" y="209167"/>
                  </a:lnTo>
                  <a:close/>
                </a:path>
                <a:path w="1014094" h="1687830">
                  <a:moveTo>
                    <a:pt x="300956" y="74392"/>
                  </a:moveTo>
                  <a:lnTo>
                    <a:pt x="205274" y="33868"/>
                  </a:lnTo>
                  <a:lnTo>
                    <a:pt x="215579" y="24440"/>
                  </a:lnTo>
                  <a:lnTo>
                    <a:pt x="311272" y="64969"/>
                  </a:lnTo>
                  <a:lnTo>
                    <a:pt x="300956" y="74392"/>
                  </a:lnTo>
                  <a:close/>
                </a:path>
                <a:path w="1014094" h="1687830">
                  <a:moveTo>
                    <a:pt x="985755" y="1136781"/>
                  </a:moveTo>
                  <a:lnTo>
                    <a:pt x="949506" y="1121428"/>
                  </a:lnTo>
                  <a:lnTo>
                    <a:pt x="951625" y="1108534"/>
                  </a:lnTo>
                  <a:lnTo>
                    <a:pt x="595051" y="240326"/>
                  </a:lnTo>
                  <a:lnTo>
                    <a:pt x="590606" y="238443"/>
                  </a:lnTo>
                  <a:lnTo>
                    <a:pt x="591011" y="224823"/>
                  </a:lnTo>
                  <a:lnTo>
                    <a:pt x="586361" y="222853"/>
                  </a:lnTo>
                  <a:lnTo>
                    <a:pt x="586562" y="209146"/>
                  </a:lnTo>
                  <a:lnTo>
                    <a:pt x="576773" y="205000"/>
                  </a:lnTo>
                  <a:lnTo>
                    <a:pt x="576695" y="191175"/>
                  </a:lnTo>
                  <a:lnTo>
                    <a:pt x="561084" y="184563"/>
                  </a:lnTo>
                  <a:lnTo>
                    <a:pt x="560674" y="170597"/>
                  </a:lnTo>
                  <a:lnTo>
                    <a:pt x="657246" y="211499"/>
                  </a:lnTo>
                  <a:lnTo>
                    <a:pt x="1008867" y="1091401"/>
                  </a:lnTo>
                  <a:lnTo>
                    <a:pt x="1013619" y="1093414"/>
                  </a:lnTo>
                  <a:lnTo>
                    <a:pt x="1011518" y="1106316"/>
                  </a:lnTo>
                  <a:lnTo>
                    <a:pt x="1012206" y="1106607"/>
                  </a:lnTo>
                  <a:lnTo>
                    <a:pt x="1007153" y="1118259"/>
                  </a:lnTo>
                  <a:lnTo>
                    <a:pt x="1006369" y="1117927"/>
                  </a:lnTo>
                  <a:lnTo>
                    <a:pt x="998378" y="1128335"/>
                  </a:lnTo>
                  <a:lnTo>
                    <a:pt x="996236" y="1127428"/>
                  </a:lnTo>
                  <a:lnTo>
                    <a:pt x="985755" y="1136781"/>
                  </a:lnTo>
                  <a:close/>
                </a:path>
                <a:path w="1014094" h="1687830">
                  <a:moveTo>
                    <a:pt x="275359" y="77343"/>
                  </a:moveTo>
                  <a:lnTo>
                    <a:pt x="190035" y="41205"/>
                  </a:lnTo>
                  <a:lnTo>
                    <a:pt x="200062" y="31660"/>
                  </a:lnTo>
                  <a:lnTo>
                    <a:pt x="285343" y="67779"/>
                  </a:lnTo>
                  <a:lnTo>
                    <a:pt x="275359" y="77343"/>
                  </a:lnTo>
                  <a:close/>
                </a:path>
                <a:path w="1014094" h="1687830">
                  <a:moveTo>
                    <a:pt x="255864" y="82878"/>
                  </a:moveTo>
                  <a:lnTo>
                    <a:pt x="175357" y="48781"/>
                  </a:lnTo>
                  <a:lnTo>
                    <a:pt x="185100" y="39115"/>
                  </a:lnTo>
                  <a:lnTo>
                    <a:pt x="265570" y="73197"/>
                  </a:lnTo>
                  <a:lnTo>
                    <a:pt x="255864" y="82878"/>
                  </a:lnTo>
                  <a:close/>
                </a:path>
                <a:path w="1014094" h="1687830">
                  <a:moveTo>
                    <a:pt x="241713" y="90677"/>
                  </a:moveTo>
                  <a:lnTo>
                    <a:pt x="161276" y="56609"/>
                  </a:lnTo>
                  <a:lnTo>
                    <a:pt x="170717" y="46816"/>
                  </a:lnTo>
                  <a:lnTo>
                    <a:pt x="251214" y="80908"/>
                  </a:lnTo>
                  <a:lnTo>
                    <a:pt x="241713" y="90677"/>
                  </a:lnTo>
                  <a:close/>
                </a:path>
                <a:path w="1014094" h="1687830">
                  <a:moveTo>
                    <a:pt x="223751" y="96861"/>
                  </a:moveTo>
                  <a:lnTo>
                    <a:pt x="147802" y="64695"/>
                  </a:lnTo>
                  <a:lnTo>
                    <a:pt x="156938" y="54772"/>
                  </a:lnTo>
                  <a:lnTo>
                    <a:pt x="232929" y="86957"/>
                  </a:lnTo>
                  <a:lnTo>
                    <a:pt x="223751" y="96861"/>
                  </a:lnTo>
                  <a:close/>
                </a:path>
                <a:path w="1014094" h="1687830">
                  <a:moveTo>
                    <a:pt x="194458" y="112039"/>
                  </a:moveTo>
                  <a:lnTo>
                    <a:pt x="126314" y="83178"/>
                  </a:lnTo>
                  <a:lnTo>
                    <a:pt x="134967" y="73051"/>
                  </a:lnTo>
                  <a:lnTo>
                    <a:pt x="143781" y="62992"/>
                  </a:lnTo>
                  <a:lnTo>
                    <a:pt x="215640" y="93426"/>
                  </a:lnTo>
                  <a:lnTo>
                    <a:pt x="206806" y="103477"/>
                  </a:lnTo>
                  <a:lnTo>
                    <a:pt x="203047" y="101885"/>
                  </a:lnTo>
                  <a:lnTo>
                    <a:pt x="194458" y="112039"/>
                  </a:lnTo>
                  <a:close/>
                </a:path>
                <a:path w="1014094" h="1687830">
                  <a:moveTo>
                    <a:pt x="182604" y="120810"/>
                  </a:moveTo>
                  <a:lnTo>
                    <a:pt x="114462" y="91950"/>
                  </a:lnTo>
                  <a:lnTo>
                    <a:pt x="122780" y="81681"/>
                  </a:lnTo>
                  <a:lnTo>
                    <a:pt x="190944" y="110551"/>
                  </a:lnTo>
                  <a:lnTo>
                    <a:pt x="182604" y="120810"/>
                  </a:lnTo>
                  <a:close/>
                </a:path>
                <a:path w="1014094" h="1687830">
                  <a:moveTo>
                    <a:pt x="157736" y="137863"/>
                  </a:moveTo>
                  <a:lnTo>
                    <a:pt x="95481" y="111496"/>
                  </a:lnTo>
                  <a:lnTo>
                    <a:pt x="103287" y="101010"/>
                  </a:lnTo>
                  <a:lnTo>
                    <a:pt x="111266" y="90597"/>
                  </a:lnTo>
                  <a:lnTo>
                    <a:pt x="179347" y="119431"/>
                  </a:lnTo>
                  <a:lnTo>
                    <a:pt x="171268" y="129802"/>
                  </a:lnTo>
                  <a:lnTo>
                    <a:pt x="165412" y="127321"/>
                  </a:lnTo>
                  <a:lnTo>
                    <a:pt x="157736" y="137863"/>
                  </a:lnTo>
                  <a:close/>
                </a:path>
                <a:path w="1014094" h="1687830">
                  <a:moveTo>
                    <a:pt x="147751" y="147426"/>
                  </a:moveTo>
                  <a:lnTo>
                    <a:pt x="85352" y="120998"/>
                  </a:lnTo>
                  <a:lnTo>
                    <a:pt x="92805" y="110362"/>
                  </a:lnTo>
                  <a:lnTo>
                    <a:pt x="155151" y="136768"/>
                  </a:lnTo>
                  <a:lnTo>
                    <a:pt x="147751" y="147426"/>
                  </a:lnTo>
                  <a:close/>
                </a:path>
                <a:path w="1014094" h="1687830">
                  <a:moveTo>
                    <a:pt x="129480" y="167271"/>
                  </a:moveTo>
                  <a:lnTo>
                    <a:pt x="69017" y="141664"/>
                  </a:lnTo>
                  <a:lnTo>
                    <a:pt x="75932" y="130800"/>
                  </a:lnTo>
                  <a:lnTo>
                    <a:pt x="83029" y="120014"/>
                  </a:lnTo>
                  <a:lnTo>
                    <a:pt x="145444" y="146449"/>
                  </a:lnTo>
                  <a:lnTo>
                    <a:pt x="138328" y="157227"/>
                  </a:lnTo>
                  <a:lnTo>
                    <a:pt x="136309" y="156372"/>
                  </a:lnTo>
                  <a:lnTo>
                    <a:pt x="129480" y="167271"/>
                  </a:lnTo>
                  <a:close/>
                </a:path>
                <a:path w="1014094" h="1687830">
                  <a:moveTo>
                    <a:pt x="505189" y="312603"/>
                  </a:moveTo>
                  <a:lnTo>
                    <a:pt x="449222" y="288900"/>
                  </a:lnTo>
                  <a:lnTo>
                    <a:pt x="466595" y="282465"/>
                  </a:lnTo>
                  <a:lnTo>
                    <a:pt x="503968" y="298294"/>
                  </a:lnTo>
                  <a:lnTo>
                    <a:pt x="505189" y="312603"/>
                  </a:lnTo>
                  <a:close/>
                </a:path>
                <a:path w="1014094" h="1687830">
                  <a:moveTo>
                    <a:pt x="547983" y="344520"/>
                  </a:moveTo>
                  <a:lnTo>
                    <a:pt x="390501" y="277821"/>
                  </a:lnTo>
                  <a:lnTo>
                    <a:pt x="406977" y="271007"/>
                  </a:lnTo>
                  <a:lnTo>
                    <a:pt x="541366" y="327925"/>
                  </a:lnTo>
                  <a:lnTo>
                    <a:pt x="547983" y="344520"/>
                  </a:lnTo>
                  <a:close/>
                </a:path>
                <a:path w="1014094" h="1687830">
                  <a:moveTo>
                    <a:pt x="113540" y="188105"/>
                  </a:moveTo>
                  <a:lnTo>
                    <a:pt x="54318" y="163022"/>
                  </a:lnTo>
                  <a:lnTo>
                    <a:pt x="60686" y="151927"/>
                  </a:lnTo>
                  <a:lnTo>
                    <a:pt x="67237" y="140910"/>
                  </a:lnTo>
                  <a:lnTo>
                    <a:pt x="127750" y="166539"/>
                  </a:lnTo>
                  <a:lnTo>
                    <a:pt x="121214" y="177563"/>
                  </a:lnTo>
                  <a:lnTo>
                    <a:pt x="119780" y="176955"/>
                  </a:lnTo>
                  <a:lnTo>
                    <a:pt x="113540" y="188105"/>
                  </a:lnTo>
                  <a:close/>
                </a:path>
                <a:path w="1014094" h="1687830">
                  <a:moveTo>
                    <a:pt x="565121" y="365570"/>
                  </a:moveTo>
                  <a:lnTo>
                    <a:pt x="368917" y="282472"/>
                  </a:lnTo>
                  <a:lnTo>
                    <a:pt x="384870" y="275437"/>
                  </a:lnTo>
                  <a:lnTo>
                    <a:pt x="564699" y="351599"/>
                  </a:lnTo>
                  <a:lnTo>
                    <a:pt x="565121" y="365570"/>
                  </a:lnTo>
                  <a:close/>
                </a:path>
                <a:path w="1014094" h="1687830">
                  <a:moveTo>
                    <a:pt x="575651" y="383822"/>
                  </a:moveTo>
                  <a:lnTo>
                    <a:pt x="343243" y="285391"/>
                  </a:lnTo>
                  <a:lnTo>
                    <a:pt x="353201" y="275816"/>
                  </a:lnTo>
                  <a:lnTo>
                    <a:pt x="575562" y="369993"/>
                  </a:lnTo>
                  <a:lnTo>
                    <a:pt x="575651" y="383822"/>
                  </a:lnTo>
                  <a:close/>
                </a:path>
                <a:path w="1014094" h="1687830">
                  <a:moveTo>
                    <a:pt x="100675" y="210240"/>
                  </a:moveTo>
                  <a:lnTo>
                    <a:pt x="41282" y="185085"/>
                  </a:lnTo>
                  <a:lnTo>
                    <a:pt x="47093" y="173754"/>
                  </a:lnTo>
                  <a:lnTo>
                    <a:pt x="53089" y="162502"/>
                  </a:lnTo>
                  <a:lnTo>
                    <a:pt x="112403" y="187623"/>
                  </a:lnTo>
                  <a:lnTo>
                    <a:pt x="106464" y="198900"/>
                  </a:lnTo>
                  <a:lnTo>
                    <a:pt x="100675" y="210240"/>
                  </a:lnTo>
                  <a:close/>
                </a:path>
                <a:path w="1014094" h="1687830">
                  <a:moveTo>
                    <a:pt x="423185" y="346832"/>
                  </a:moveTo>
                  <a:lnTo>
                    <a:pt x="310243" y="298998"/>
                  </a:lnTo>
                  <a:lnTo>
                    <a:pt x="324025" y="291043"/>
                  </a:lnTo>
                  <a:lnTo>
                    <a:pt x="333597" y="281305"/>
                  </a:lnTo>
                  <a:lnTo>
                    <a:pt x="585376" y="387941"/>
                  </a:lnTo>
                  <a:lnTo>
                    <a:pt x="585083" y="401609"/>
                  </a:lnTo>
                  <a:lnTo>
                    <a:pt x="434523" y="337842"/>
                  </a:lnTo>
                  <a:lnTo>
                    <a:pt x="423185" y="346832"/>
                  </a:lnTo>
                  <a:close/>
                </a:path>
                <a:path w="1014094" h="1687830">
                  <a:moveTo>
                    <a:pt x="891116" y="1607006"/>
                  </a:moveTo>
                  <a:lnTo>
                    <a:pt x="820578" y="1577131"/>
                  </a:lnTo>
                  <a:lnTo>
                    <a:pt x="830135" y="1567387"/>
                  </a:lnTo>
                  <a:lnTo>
                    <a:pt x="839293" y="1557473"/>
                  </a:lnTo>
                  <a:lnTo>
                    <a:pt x="843100" y="1559085"/>
                  </a:lnTo>
                  <a:lnTo>
                    <a:pt x="851443" y="1548827"/>
                  </a:lnTo>
                  <a:lnTo>
                    <a:pt x="859354" y="1538385"/>
                  </a:lnTo>
                  <a:lnTo>
                    <a:pt x="866832" y="1527760"/>
                  </a:lnTo>
                  <a:lnTo>
                    <a:pt x="868924" y="1528646"/>
                  </a:lnTo>
                  <a:lnTo>
                    <a:pt x="875527" y="1517651"/>
                  </a:lnTo>
                  <a:lnTo>
                    <a:pt x="881681" y="1506465"/>
                  </a:lnTo>
                  <a:lnTo>
                    <a:pt x="887383" y="1495088"/>
                  </a:lnTo>
                  <a:lnTo>
                    <a:pt x="892636" y="1483521"/>
                  </a:lnTo>
                  <a:lnTo>
                    <a:pt x="892484" y="1483457"/>
                  </a:lnTo>
                  <a:lnTo>
                    <a:pt x="896835" y="1471507"/>
                  </a:lnTo>
                  <a:lnTo>
                    <a:pt x="900734" y="1459367"/>
                  </a:lnTo>
                  <a:lnTo>
                    <a:pt x="904183" y="1447035"/>
                  </a:lnTo>
                  <a:lnTo>
                    <a:pt x="907188" y="1434516"/>
                  </a:lnTo>
                  <a:lnTo>
                    <a:pt x="904806" y="1433507"/>
                  </a:lnTo>
                  <a:lnTo>
                    <a:pt x="906942" y="1420619"/>
                  </a:lnTo>
                  <a:lnTo>
                    <a:pt x="908643" y="1407547"/>
                  </a:lnTo>
                  <a:lnTo>
                    <a:pt x="909925" y="1394299"/>
                  </a:lnTo>
                  <a:lnTo>
                    <a:pt x="905852" y="1392574"/>
                  </a:lnTo>
                  <a:lnTo>
                    <a:pt x="906330" y="1378984"/>
                  </a:lnTo>
                  <a:lnTo>
                    <a:pt x="906406" y="1365224"/>
                  </a:lnTo>
                  <a:lnTo>
                    <a:pt x="901151" y="1362998"/>
                  </a:lnTo>
                  <a:lnTo>
                    <a:pt x="900494" y="1348928"/>
                  </a:lnTo>
                  <a:lnTo>
                    <a:pt x="899482" y="1334707"/>
                  </a:lnTo>
                  <a:lnTo>
                    <a:pt x="893164" y="1332031"/>
                  </a:lnTo>
                  <a:lnTo>
                    <a:pt x="527309" y="432308"/>
                  </a:lnTo>
                  <a:lnTo>
                    <a:pt x="527569" y="418626"/>
                  </a:lnTo>
                  <a:lnTo>
                    <a:pt x="517576" y="414394"/>
                  </a:lnTo>
                  <a:lnTo>
                    <a:pt x="517230" y="400455"/>
                  </a:lnTo>
                  <a:lnTo>
                    <a:pt x="506130" y="395754"/>
                  </a:lnTo>
                  <a:lnTo>
                    <a:pt x="505308" y="381614"/>
                  </a:lnTo>
                  <a:lnTo>
                    <a:pt x="474642" y="368626"/>
                  </a:lnTo>
                  <a:lnTo>
                    <a:pt x="473210" y="354227"/>
                  </a:lnTo>
                  <a:lnTo>
                    <a:pt x="589541" y="403497"/>
                  </a:lnTo>
                  <a:lnTo>
                    <a:pt x="955396" y="1303220"/>
                  </a:lnTo>
                  <a:lnTo>
                    <a:pt x="956880" y="1317641"/>
                  </a:lnTo>
                  <a:lnTo>
                    <a:pt x="963058" y="1320257"/>
                  </a:lnTo>
                  <a:lnTo>
                    <a:pt x="964024" y="1334459"/>
                  </a:lnTo>
                  <a:lnTo>
                    <a:pt x="964732" y="1348551"/>
                  </a:lnTo>
                  <a:lnTo>
                    <a:pt x="970120" y="1350832"/>
                  </a:lnTo>
                  <a:lnTo>
                    <a:pt x="970266" y="1364686"/>
                  </a:lnTo>
                  <a:lnTo>
                    <a:pt x="970123" y="1378418"/>
                  </a:lnTo>
                  <a:lnTo>
                    <a:pt x="974645" y="1380333"/>
                  </a:lnTo>
                  <a:lnTo>
                    <a:pt x="973913" y="1393815"/>
                  </a:lnTo>
                  <a:lnTo>
                    <a:pt x="972870" y="1407165"/>
                  </a:lnTo>
                  <a:lnTo>
                    <a:pt x="976467" y="1408689"/>
                  </a:lnTo>
                  <a:lnTo>
                    <a:pt x="974799" y="1421774"/>
                  </a:lnTo>
                  <a:lnTo>
                    <a:pt x="972810" y="1434724"/>
                  </a:lnTo>
                  <a:lnTo>
                    <a:pt x="970492" y="1447535"/>
                  </a:lnTo>
                  <a:lnTo>
                    <a:pt x="972798" y="1448511"/>
                  </a:lnTo>
                  <a:lnTo>
                    <a:pt x="969821" y="1461043"/>
                  </a:lnTo>
                  <a:lnTo>
                    <a:pt x="966511" y="1473433"/>
                  </a:lnTo>
                  <a:lnTo>
                    <a:pt x="962862" y="1485679"/>
                  </a:lnTo>
                  <a:lnTo>
                    <a:pt x="958874" y="1497782"/>
                  </a:lnTo>
                  <a:lnTo>
                    <a:pt x="959499" y="1498047"/>
                  </a:lnTo>
                  <a:lnTo>
                    <a:pt x="954832" y="1509863"/>
                  </a:lnTo>
                  <a:lnTo>
                    <a:pt x="949823" y="1521533"/>
                  </a:lnTo>
                  <a:lnTo>
                    <a:pt x="944473" y="1533059"/>
                  </a:lnTo>
                  <a:lnTo>
                    <a:pt x="938781" y="1544441"/>
                  </a:lnTo>
                  <a:lnTo>
                    <a:pt x="937703" y="1543984"/>
                  </a:lnTo>
                  <a:lnTo>
                    <a:pt x="931336" y="1555080"/>
                  </a:lnTo>
                  <a:lnTo>
                    <a:pt x="924632" y="1566032"/>
                  </a:lnTo>
                  <a:lnTo>
                    <a:pt x="917592" y="1576843"/>
                  </a:lnTo>
                  <a:lnTo>
                    <a:pt x="915174" y="1575819"/>
                  </a:lnTo>
                  <a:lnTo>
                    <a:pt x="907479" y="1586352"/>
                  </a:lnTo>
                  <a:lnTo>
                    <a:pt x="899460" y="1596747"/>
                  </a:lnTo>
                  <a:lnTo>
                    <a:pt x="891116" y="1607006"/>
                  </a:lnTo>
                  <a:close/>
                </a:path>
                <a:path w="1014094" h="1687830">
                  <a:moveTo>
                    <a:pt x="88941" y="232855"/>
                  </a:moveTo>
                  <a:lnTo>
                    <a:pt x="29924" y="207859"/>
                  </a:lnTo>
                  <a:lnTo>
                    <a:pt x="35174" y="196290"/>
                  </a:lnTo>
                  <a:lnTo>
                    <a:pt x="40611" y="184801"/>
                  </a:lnTo>
                  <a:lnTo>
                    <a:pt x="99990" y="209950"/>
                  </a:lnTo>
                  <a:lnTo>
                    <a:pt x="94504" y="221419"/>
                  </a:lnTo>
                  <a:lnTo>
                    <a:pt x="94123" y="221257"/>
                  </a:lnTo>
                  <a:lnTo>
                    <a:pt x="88941" y="232855"/>
                  </a:lnTo>
                  <a:close/>
                </a:path>
                <a:path w="1014094" h="1687830">
                  <a:moveTo>
                    <a:pt x="381791" y="343093"/>
                  </a:moveTo>
                  <a:lnTo>
                    <a:pt x="293175" y="305562"/>
                  </a:lnTo>
                  <a:lnTo>
                    <a:pt x="306055" y="297224"/>
                  </a:lnTo>
                  <a:lnTo>
                    <a:pt x="392519" y="333845"/>
                  </a:lnTo>
                  <a:lnTo>
                    <a:pt x="381791" y="343093"/>
                  </a:lnTo>
                  <a:close/>
                </a:path>
                <a:path w="1014094" h="1687830">
                  <a:moveTo>
                    <a:pt x="340801" y="353317"/>
                  </a:moveTo>
                  <a:lnTo>
                    <a:pt x="269387" y="323071"/>
                  </a:lnTo>
                  <a:lnTo>
                    <a:pt x="277553" y="312737"/>
                  </a:lnTo>
                  <a:lnTo>
                    <a:pt x="289456" y="303986"/>
                  </a:lnTo>
                  <a:lnTo>
                    <a:pt x="370691" y="338392"/>
                  </a:lnTo>
                  <a:lnTo>
                    <a:pt x="360439" y="347842"/>
                  </a:lnTo>
                  <a:lnTo>
                    <a:pt x="350447" y="343610"/>
                  </a:lnTo>
                  <a:lnTo>
                    <a:pt x="340801" y="353317"/>
                  </a:lnTo>
                  <a:close/>
                </a:path>
                <a:path w="1014094" h="1687830">
                  <a:moveTo>
                    <a:pt x="79643" y="256501"/>
                  </a:moveTo>
                  <a:lnTo>
                    <a:pt x="20252" y="231347"/>
                  </a:lnTo>
                  <a:lnTo>
                    <a:pt x="24940" y="219540"/>
                  </a:lnTo>
                  <a:lnTo>
                    <a:pt x="29815" y="207813"/>
                  </a:lnTo>
                  <a:lnTo>
                    <a:pt x="88865" y="232822"/>
                  </a:lnTo>
                  <a:lnTo>
                    <a:pt x="83988" y="244549"/>
                  </a:lnTo>
                  <a:lnTo>
                    <a:pt x="84216" y="244645"/>
                  </a:lnTo>
                  <a:lnTo>
                    <a:pt x="79643" y="256501"/>
                  </a:lnTo>
                  <a:close/>
                </a:path>
                <a:path w="1014094" h="1687830">
                  <a:moveTo>
                    <a:pt x="311026" y="368290"/>
                  </a:moveTo>
                  <a:lnTo>
                    <a:pt x="246090" y="340788"/>
                  </a:lnTo>
                  <a:lnTo>
                    <a:pt x="255849" y="331129"/>
                  </a:lnTo>
                  <a:lnTo>
                    <a:pt x="263480" y="320569"/>
                  </a:lnTo>
                  <a:lnTo>
                    <a:pt x="332108" y="349635"/>
                  </a:lnTo>
                  <a:lnTo>
                    <a:pt x="323178" y="359645"/>
                  </a:lnTo>
                  <a:lnTo>
                    <a:pt x="319446" y="358065"/>
                  </a:lnTo>
                  <a:lnTo>
                    <a:pt x="311026" y="368290"/>
                  </a:lnTo>
                  <a:close/>
                </a:path>
                <a:path w="1014094" h="1687830">
                  <a:moveTo>
                    <a:pt x="75907" y="268711"/>
                  </a:moveTo>
                  <a:lnTo>
                    <a:pt x="16393" y="243504"/>
                  </a:lnTo>
                  <a:lnTo>
                    <a:pt x="20705" y="231539"/>
                  </a:lnTo>
                  <a:lnTo>
                    <a:pt x="80176" y="256726"/>
                  </a:lnTo>
                  <a:lnTo>
                    <a:pt x="75907" y="268711"/>
                  </a:lnTo>
                  <a:close/>
                </a:path>
                <a:path w="1014094" h="1687830">
                  <a:moveTo>
                    <a:pt x="70245" y="293897"/>
                  </a:moveTo>
                  <a:lnTo>
                    <a:pt x="9524" y="268180"/>
                  </a:lnTo>
                  <a:lnTo>
                    <a:pt x="13279" y="255978"/>
                  </a:lnTo>
                  <a:lnTo>
                    <a:pt x="17219" y="243855"/>
                  </a:lnTo>
                  <a:lnTo>
                    <a:pt x="76742" y="269064"/>
                  </a:lnTo>
                  <a:lnTo>
                    <a:pt x="72775" y="281176"/>
                  </a:lnTo>
                  <a:lnTo>
                    <a:pt x="73912" y="281658"/>
                  </a:lnTo>
                  <a:lnTo>
                    <a:pt x="70245" y="293897"/>
                  </a:lnTo>
                  <a:close/>
                </a:path>
                <a:path w="1014094" h="1687830">
                  <a:moveTo>
                    <a:pt x="268136" y="419086"/>
                  </a:moveTo>
                  <a:lnTo>
                    <a:pt x="209311" y="394172"/>
                  </a:lnTo>
                  <a:lnTo>
                    <a:pt x="215542" y="383018"/>
                  </a:lnTo>
                  <a:lnTo>
                    <a:pt x="221435" y="371722"/>
                  </a:lnTo>
                  <a:lnTo>
                    <a:pt x="228869" y="361079"/>
                  </a:lnTo>
                  <a:lnTo>
                    <a:pt x="235358" y="350035"/>
                  </a:lnTo>
                  <a:lnTo>
                    <a:pt x="243973" y="339891"/>
                  </a:lnTo>
                  <a:lnTo>
                    <a:pt x="307839" y="366940"/>
                  </a:lnTo>
                  <a:lnTo>
                    <a:pt x="299979" y="377404"/>
                  </a:lnTo>
                  <a:lnTo>
                    <a:pt x="297354" y="376292"/>
                  </a:lnTo>
                  <a:lnTo>
                    <a:pt x="290068" y="386998"/>
                  </a:lnTo>
                  <a:lnTo>
                    <a:pt x="288039" y="386139"/>
                  </a:lnTo>
                  <a:lnTo>
                    <a:pt x="281362" y="397103"/>
                  </a:lnTo>
                  <a:lnTo>
                    <a:pt x="279943" y="396502"/>
                  </a:lnTo>
                  <a:lnTo>
                    <a:pt x="273881" y="407727"/>
                  </a:lnTo>
                  <a:lnTo>
                    <a:pt x="268136" y="419086"/>
                  </a:lnTo>
                  <a:close/>
                </a:path>
                <a:path w="1014094" h="1687830">
                  <a:moveTo>
                    <a:pt x="66960" y="320089"/>
                  </a:moveTo>
                  <a:lnTo>
                    <a:pt x="4319" y="293559"/>
                  </a:lnTo>
                  <a:lnTo>
                    <a:pt x="7523" y="281124"/>
                  </a:lnTo>
                  <a:lnTo>
                    <a:pt x="10908" y="268766"/>
                  </a:lnTo>
                  <a:lnTo>
                    <a:pt x="71679" y="294504"/>
                  </a:lnTo>
                  <a:lnTo>
                    <a:pt x="68308" y="306868"/>
                  </a:lnTo>
                  <a:lnTo>
                    <a:pt x="70037" y="307601"/>
                  </a:lnTo>
                  <a:lnTo>
                    <a:pt x="66960" y="320089"/>
                  </a:lnTo>
                  <a:close/>
                </a:path>
                <a:path w="1014094" h="1687830">
                  <a:moveTo>
                    <a:pt x="65988" y="347262"/>
                  </a:moveTo>
                  <a:lnTo>
                    <a:pt x="753" y="319633"/>
                  </a:lnTo>
                  <a:lnTo>
                    <a:pt x="3412" y="306967"/>
                  </a:lnTo>
                  <a:lnTo>
                    <a:pt x="6251" y="294378"/>
                  </a:lnTo>
                  <a:lnTo>
                    <a:pt x="68979" y="320945"/>
                  </a:lnTo>
                  <a:lnTo>
                    <a:pt x="66188" y="333555"/>
                  </a:lnTo>
                  <a:lnTo>
                    <a:pt x="68494" y="334531"/>
                  </a:lnTo>
                  <a:lnTo>
                    <a:pt x="65988" y="347262"/>
                  </a:lnTo>
                  <a:close/>
                </a:path>
                <a:path w="1014094" h="1687830">
                  <a:moveTo>
                    <a:pt x="255178" y="454974"/>
                  </a:moveTo>
                  <a:lnTo>
                    <a:pt x="195483" y="429691"/>
                  </a:lnTo>
                  <a:lnTo>
                    <a:pt x="199281" y="417508"/>
                  </a:lnTo>
                  <a:lnTo>
                    <a:pt x="203961" y="405698"/>
                  </a:lnTo>
                  <a:lnTo>
                    <a:pt x="208976" y="394030"/>
                  </a:lnTo>
                  <a:lnTo>
                    <a:pt x="267661" y="418885"/>
                  </a:lnTo>
                  <a:lnTo>
                    <a:pt x="262550" y="430512"/>
                  </a:lnTo>
                  <a:lnTo>
                    <a:pt x="262708" y="430579"/>
                  </a:lnTo>
                  <a:lnTo>
                    <a:pt x="258231" y="442475"/>
                  </a:lnTo>
                  <a:lnTo>
                    <a:pt x="259023" y="442810"/>
                  </a:lnTo>
                  <a:lnTo>
                    <a:pt x="255178" y="454974"/>
                  </a:lnTo>
                  <a:close/>
                </a:path>
                <a:path w="1014094" h="1687830">
                  <a:moveTo>
                    <a:pt x="66342" y="361204"/>
                  </a:moveTo>
                  <a:lnTo>
                    <a:pt x="917" y="333495"/>
                  </a:lnTo>
                  <a:lnTo>
                    <a:pt x="3223" y="320679"/>
                  </a:lnTo>
                  <a:lnTo>
                    <a:pt x="68573" y="348357"/>
                  </a:lnTo>
                  <a:lnTo>
                    <a:pt x="66342" y="361204"/>
                  </a:lnTo>
                  <a:close/>
                </a:path>
                <a:path w="1014094" h="1687830">
                  <a:moveTo>
                    <a:pt x="68672" y="389775"/>
                  </a:moveTo>
                  <a:lnTo>
                    <a:pt x="0" y="360690"/>
                  </a:lnTo>
                  <a:lnTo>
                    <a:pt x="1785" y="347655"/>
                  </a:lnTo>
                  <a:lnTo>
                    <a:pt x="3741" y="334691"/>
                  </a:lnTo>
                  <a:lnTo>
                    <a:pt x="69202" y="362416"/>
                  </a:lnTo>
                  <a:lnTo>
                    <a:pt x="67244" y="375378"/>
                  </a:lnTo>
                  <a:lnTo>
                    <a:pt x="70369" y="376702"/>
                  </a:lnTo>
                  <a:lnTo>
                    <a:pt x="68672" y="389775"/>
                  </a:lnTo>
                  <a:close/>
                </a:path>
                <a:path w="1014094" h="1687830">
                  <a:moveTo>
                    <a:pt x="253357" y="495579"/>
                  </a:moveTo>
                  <a:lnTo>
                    <a:pt x="188880" y="468271"/>
                  </a:lnTo>
                  <a:lnTo>
                    <a:pt x="190290" y="455076"/>
                  </a:lnTo>
                  <a:lnTo>
                    <a:pt x="193768" y="442757"/>
                  </a:lnTo>
                  <a:lnTo>
                    <a:pt x="196361" y="430063"/>
                  </a:lnTo>
                  <a:lnTo>
                    <a:pt x="256598" y="455575"/>
                  </a:lnTo>
                  <a:lnTo>
                    <a:pt x="253369" y="468000"/>
                  </a:lnTo>
                  <a:lnTo>
                    <a:pt x="255397" y="468859"/>
                  </a:lnTo>
                  <a:lnTo>
                    <a:pt x="252777" y="481541"/>
                  </a:lnTo>
                  <a:lnTo>
                    <a:pt x="255403" y="482653"/>
                  </a:lnTo>
                  <a:lnTo>
                    <a:pt x="253357" y="495579"/>
                  </a:lnTo>
                  <a:close/>
                </a:path>
                <a:path w="1014094" h="1687830">
                  <a:moveTo>
                    <a:pt x="70620" y="404392"/>
                  </a:moveTo>
                  <a:lnTo>
                    <a:pt x="1890" y="375283"/>
                  </a:lnTo>
                  <a:lnTo>
                    <a:pt x="3336" y="362104"/>
                  </a:lnTo>
                  <a:lnTo>
                    <a:pt x="72059" y="391210"/>
                  </a:lnTo>
                  <a:lnTo>
                    <a:pt x="70620" y="404392"/>
                  </a:lnTo>
                  <a:close/>
                </a:path>
                <a:path w="1014094" h="1687830">
                  <a:moveTo>
                    <a:pt x="76942" y="420862"/>
                  </a:moveTo>
                  <a:lnTo>
                    <a:pt x="4443" y="390157"/>
                  </a:lnTo>
                  <a:lnTo>
                    <a:pt x="5563" y="376839"/>
                  </a:lnTo>
                  <a:lnTo>
                    <a:pt x="78014" y="407524"/>
                  </a:lnTo>
                  <a:lnTo>
                    <a:pt x="76942" y="420862"/>
                  </a:lnTo>
                  <a:close/>
                </a:path>
                <a:path w="1014094" h="1687830">
                  <a:moveTo>
                    <a:pt x="559332" y="1563030"/>
                  </a:moveTo>
                  <a:lnTo>
                    <a:pt x="445889" y="1514984"/>
                  </a:lnTo>
                  <a:lnTo>
                    <a:pt x="26466" y="468444"/>
                  </a:lnTo>
                  <a:lnTo>
                    <a:pt x="21137" y="466187"/>
                  </a:lnTo>
                  <a:lnTo>
                    <a:pt x="20900" y="452295"/>
                  </a:lnTo>
                  <a:lnTo>
                    <a:pt x="15849" y="450156"/>
                  </a:lnTo>
                  <a:lnTo>
                    <a:pt x="15891" y="436381"/>
                  </a:lnTo>
                  <a:lnTo>
                    <a:pt x="11126" y="434363"/>
                  </a:lnTo>
                  <a:lnTo>
                    <a:pt x="11464" y="420714"/>
                  </a:lnTo>
                  <a:lnTo>
                    <a:pt x="7001" y="418824"/>
                  </a:lnTo>
                  <a:lnTo>
                    <a:pt x="7641" y="405303"/>
                  </a:lnTo>
                  <a:lnTo>
                    <a:pt x="8438" y="391849"/>
                  </a:lnTo>
                  <a:lnTo>
                    <a:pt x="80941" y="422555"/>
                  </a:lnTo>
                  <a:lnTo>
                    <a:pt x="80099" y="435991"/>
                  </a:lnTo>
                  <a:lnTo>
                    <a:pt x="88661" y="439617"/>
                  </a:lnTo>
                  <a:lnTo>
                    <a:pt x="508234" y="1486220"/>
                  </a:lnTo>
                  <a:lnTo>
                    <a:pt x="510141" y="1500820"/>
                  </a:lnTo>
                  <a:lnTo>
                    <a:pt x="517282" y="1503844"/>
                  </a:lnTo>
                  <a:lnTo>
                    <a:pt x="519752" y="1518683"/>
                  </a:lnTo>
                  <a:lnTo>
                    <a:pt x="535405" y="1525312"/>
                  </a:lnTo>
                  <a:lnTo>
                    <a:pt x="538608" y="1540461"/>
                  </a:lnTo>
                  <a:lnTo>
                    <a:pt x="555545" y="1547634"/>
                  </a:lnTo>
                  <a:lnTo>
                    <a:pt x="559332" y="1563030"/>
                  </a:lnTo>
                  <a:close/>
                </a:path>
                <a:path w="1014094" h="1687830">
                  <a:moveTo>
                    <a:pt x="537004" y="1319108"/>
                  </a:moveTo>
                  <a:lnTo>
                    <a:pt x="500225" y="1303531"/>
                  </a:lnTo>
                  <a:lnTo>
                    <a:pt x="204349" y="557575"/>
                  </a:lnTo>
                  <a:lnTo>
                    <a:pt x="199979" y="555724"/>
                  </a:lnTo>
                  <a:lnTo>
                    <a:pt x="200790" y="542275"/>
                  </a:lnTo>
                  <a:lnTo>
                    <a:pt x="192959" y="538959"/>
                  </a:lnTo>
                  <a:lnTo>
                    <a:pt x="194243" y="525711"/>
                  </a:lnTo>
                  <a:lnTo>
                    <a:pt x="192350" y="511117"/>
                  </a:lnTo>
                  <a:lnTo>
                    <a:pt x="189190" y="509778"/>
                  </a:lnTo>
                  <a:lnTo>
                    <a:pt x="188346" y="495629"/>
                  </a:lnTo>
                  <a:lnTo>
                    <a:pt x="190677" y="482824"/>
                  </a:lnTo>
                  <a:lnTo>
                    <a:pt x="190938" y="469143"/>
                  </a:lnTo>
                  <a:lnTo>
                    <a:pt x="256544" y="496928"/>
                  </a:lnTo>
                  <a:lnTo>
                    <a:pt x="255059" y="510092"/>
                  </a:lnTo>
                  <a:lnTo>
                    <a:pt x="258790" y="511672"/>
                  </a:lnTo>
                  <a:lnTo>
                    <a:pt x="257814" y="525051"/>
                  </a:lnTo>
                  <a:lnTo>
                    <a:pt x="262037" y="526839"/>
                  </a:lnTo>
                  <a:lnTo>
                    <a:pt x="261554" y="540427"/>
                  </a:lnTo>
                  <a:lnTo>
                    <a:pt x="562453" y="1274718"/>
                  </a:lnTo>
                  <a:lnTo>
                    <a:pt x="564617" y="1275635"/>
                  </a:lnTo>
                  <a:lnTo>
                    <a:pt x="562703" y="1288616"/>
                  </a:lnTo>
                  <a:lnTo>
                    <a:pt x="563462" y="1288937"/>
                  </a:lnTo>
                  <a:lnTo>
                    <a:pt x="558506" y="1300631"/>
                  </a:lnTo>
                  <a:lnTo>
                    <a:pt x="557744" y="1300308"/>
                  </a:lnTo>
                  <a:lnTo>
                    <a:pt x="549747" y="1310713"/>
                  </a:lnTo>
                  <a:lnTo>
                    <a:pt x="547580" y="1309795"/>
                  </a:lnTo>
                  <a:lnTo>
                    <a:pt x="537004" y="1319108"/>
                  </a:lnTo>
                  <a:close/>
                </a:path>
                <a:path w="1014094" h="1687830">
                  <a:moveTo>
                    <a:pt x="869179" y="1625299"/>
                  </a:moveTo>
                  <a:lnTo>
                    <a:pt x="794566" y="1593698"/>
                  </a:lnTo>
                  <a:lnTo>
                    <a:pt x="805246" y="1584429"/>
                  </a:lnTo>
                  <a:lnTo>
                    <a:pt x="815576" y="1575012"/>
                  </a:lnTo>
                  <a:lnTo>
                    <a:pt x="887410" y="1605436"/>
                  </a:lnTo>
                  <a:lnTo>
                    <a:pt x="878447" y="1615432"/>
                  </a:lnTo>
                  <a:lnTo>
                    <a:pt x="869179" y="1625299"/>
                  </a:lnTo>
                  <a:close/>
                </a:path>
                <a:path w="1014094" h="1687830">
                  <a:moveTo>
                    <a:pt x="844548" y="1642451"/>
                  </a:moveTo>
                  <a:lnTo>
                    <a:pt x="758376" y="1605955"/>
                  </a:lnTo>
                  <a:lnTo>
                    <a:pt x="770363" y="1597239"/>
                  </a:lnTo>
                  <a:lnTo>
                    <a:pt x="777109" y="1600097"/>
                  </a:lnTo>
                  <a:lnTo>
                    <a:pt x="788488" y="1591124"/>
                  </a:lnTo>
                  <a:lnTo>
                    <a:pt x="864558" y="1623342"/>
                  </a:lnTo>
                  <a:lnTo>
                    <a:pt x="854692" y="1632956"/>
                  </a:lnTo>
                  <a:lnTo>
                    <a:pt x="844548" y="1642451"/>
                  </a:lnTo>
                  <a:close/>
                </a:path>
                <a:path w="1014094" h="1687830">
                  <a:moveTo>
                    <a:pt x="817407" y="1658540"/>
                  </a:moveTo>
                  <a:lnTo>
                    <a:pt x="717603" y="1616270"/>
                  </a:lnTo>
                  <a:lnTo>
                    <a:pt x="730632" y="1607996"/>
                  </a:lnTo>
                  <a:lnTo>
                    <a:pt x="738492" y="1611326"/>
                  </a:lnTo>
                  <a:lnTo>
                    <a:pt x="751055" y="1602854"/>
                  </a:lnTo>
                  <a:lnTo>
                    <a:pt x="839077" y="1640134"/>
                  </a:lnTo>
                  <a:lnTo>
                    <a:pt x="828373" y="1649393"/>
                  </a:lnTo>
                  <a:lnTo>
                    <a:pt x="817407" y="1658540"/>
                  </a:lnTo>
                  <a:close/>
                </a:path>
                <a:path w="1014094" h="1687830">
                  <a:moveTo>
                    <a:pt x="799685" y="1664827"/>
                  </a:moveTo>
                  <a:lnTo>
                    <a:pt x="687174" y="1617175"/>
                  </a:lnTo>
                  <a:lnTo>
                    <a:pt x="700807" y="1609157"/>
                  </a:lnTo>
                  <a:lnTo>
                    <a:pt x="811146" y="1655889"/>
                  </a:lnTo>
                  <a:lnTo>
                    <a:pt x="799685" y="1664827"/>
                  </a:lnTo>
                  <a:close/>
                </a:path>
                <a:path w="1014094" h="1687830">
                  <a:moveTo>
                    <a:pt x="761440" y="1676213"/>
                  </a:moveTo>
                  <a:lnTo>
                    <a:pt x="464002" y="1550239"/>
                  </a:lnTo>
                  <a:lnTo>
                    <a:pt x="459229" y="1534426"/>
                  </a:lnTo>
                  <a:lnTo>
                    <a:pt x="454843" y="1518776"/>
                  </a:lnTo>
                  <a:lnTo>
                    <a:pt x="595508" y="1578352"/>
                  </a:lnTo>
                  <a:lnTo>
                    <a:pt x="599796" y="1593960"/>
                  </a:lnTo>
                  <a:lnTo>
                    <a:pt x="773798" y="1667655"/>
                  </a:lnTo>
                  <a:lnTo>
                    <a:pt x="761440" y="1676213"/>
                  </a:lnTo>
                  <a:close/>
                </a:path>
                <a:path w="1014094" h="1687830">
                  <a:moveTo>
                    <a:pt x="780992" y="1670702"/>
                  </a:moveTo>
                  <a:lnTo>
                    <a:pt x="636983" y="1609710"/>
                  </a:lnTo>
                  <a:lnTo>
                    <a:pt x="651157" y="1601921"/>
                  </a:lnTo>
                  <a:lnTo>
                    <a:pt x="792929" y="1661965"/>
                  </a:lnTo>
                  <a:lnTo>
                    <a:pt x="780992" y="1670702"/>
                  </a:lnTo>
                  <a:close/>
                </a:path>
                <a:path w="1014094" h="1687830">
                  <a:moveTo>
                    <a:pt x="741069" y="1681377"/>
                  </a:moveTo>
                  <a:lnTo>
                    <a:pt x="479610" y="1570642"/>
                  </a:lnTo>
                  <a:lnTo>
                    <a:pt x="474114" y="1554522"/>
                  </a:lnTo>
                  <a:lnTo>
                    <a:pt x="753826" y="1672988"/>
                  </a:lnTo>
                  <a:lnTo>
                    <a:pt x="741069" y="1681377"/>
                  </a:lnTo>
                  <a:close/>
                </a:path>
                <a:path w="1014094" h="1687830">
                  <a:moveTo>
                    <a:pt x="720004" y="1686248"/>
                  </a:moveTo>
                  <a:lnTo>
                    <a:pt x="496414" y="1591551"/>
                  </a:lnTo>
                  <a:lnTo>
                    <a:pt x="490345" y="1575188"/>
                  </a:lnTo>
                  <a:lnTo>
                    <a:pt x="733097" y="1678001"/>
                  </a:lnTo>
                  <a:lnTo>
                    <a:pt x="720004" y="1686248"/>
                  </a:lnTo>
                  <a:close/>
                </a:path>
                <a:path w="1014094" h="1687830">
                  <a:moveTo>
                    <a:pt x="689712" y="1687210"/>
                  </a:moveTo>
                  <a:lnTo>
                    <a:pt x="514310" y="1612923"/>
                  </a:lnTo>
                  <a:lnTo>
                    <a:pt x="507723" y="1596340"/>
                  </a:lnTo>
                  <a:lnTo>
                    <a:pt x="703242" y="1679149"/>
                  </a:lnTo>
                  <a:lnTo>
                    <a:pt x="689712" y="1687210"/>
                  </a:lnTo>
                  <a:close/>
                </a:path>
                <a:path w="1014094" h="1687830">
                  <a:moveTo>
                    <a:pt x="640250" y="1680054"/>
                  </a:moveTo>
                  <a:lnTo>
                    <a:pt x="545036" y="1639728"/>
                  </a:lnTo>
                  <a:lnTo>
                    <a:pt x="537920" y="1622922"/>
                  </a:lnTo>
                  <a:lnTo>
                    <a:pt x="654273" y="1672201"/>
                  </a:lnTo>
                  <a:lnTo>
                    <a:pt x="640250" y="1680054"/>
                  </a:lnTo>
                  <a:close/>
                </a:path>
              </a:pathLst>
            </a:custGeom>
            <a:solidFill>
              <a:srgbClr val="69C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0705" y="7314118"/>
            <a:ext cx="2589558" cy="2972875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784028" y="2705100"/>
            <a:ext cx="11414125" cy="31803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21355" marR="5080" indent="-3209290">
              <a:lnSpc>
                <a:spcPct val="116700"/>
              </a:lnSpc>
              <a:spcBef>
                <a:spcPts val="90"/>
              </a:spcBef>
            </a:pPr>
            <a:r>
              <a:rPr lang="uk-UA" sz="8800" spc="-830" dirty="0" smtClean="0">
                <a:solidFill>
                  <a:srgbClr val="000000"/>
                </a:solidFill>
                <a:latin typeface="Book Antiqua" pitchFamily="18" charset="0"/>
              </a:rPr>
              <a:t>СУЧАСНІ      ОСВІТНІ</a:t>
            </a:r>
            <a:br>
              <a:rPr lang="uk-UA" sz="8800" spc="-830" dirty="0" smtClean="0">
                <a:solidFill>
                  <a:srgbClr val="000000"/>
                </a:solidFill>
                <a:latin typeface="Book Antiqua" pitchFamily="18" charset="0"/>
              </a:rPr>
            </a:br>
            <a:r>
              <a:rPr lang="uk-UA" sz="8800" spc="-830" dirty="0" smtClean="0">
                <a:solidFill>
                  <a:srgbClr val="000000"/>
                </a:solidFill>
                <a:latin typeface="Book Antiqua" pitchFamily="18" charset="0"/>
              </a:rPr>
              <a:t>ТРЕНДИ</a:t>
            </a:r>
            <a:endParaRPr sz="8800" dirty="0">
              <a:latin typeface="Book Antiqua" pitchFamily="18" charset="0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96481" y="6774369"/>
            <a:ext cx="6055995" cy="1933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085" dirty="0" err="1">
                <a:latin typeface="Courier New"/>
                <a:cs typeface="Courier New"/>
              </a:rPr>
              <a:t>О</a:t>
            </a:r>
            <a:r>
              <a:rPr sz="6000" spc="-135" dirty="0" err="1">
                <a:latin typeface="Courier New"/>
                <a:cs typeface="Courier New"/>
              </a:rPr>
              <a:t>л</a:t>
            </a:r>
            <a:r>
              <a:rPr sz="6000" spc="-220" dirty="0" err="1">
                <a:latin typeface="Courier New"/>
                <a:cs typeface="Courier New"/>
              </a:rPr>
              <a:t>е</a:t>
            </a:r>
            <a:r>
              <a:rPr sz="6000" spc="220" dirty="0" err="1">
                <a:latin typeface="Courier New"/>
                <a:cs typeface="Courier New"/>
              </a:rPr>
              <a:t>н</a:t>
            </a:r>
            <a:r>
              <a:rPr sz="6000" spc="-235" dirty="0" err="1">
                <a:latin typeface="Courier New"/>
                <a:cs typeface="Courier New"/>
              </a:rPr>
              <a:t>а</a:t>
            </a:r>
            <a:r>
              <a:rPr sz="6000" spc="-1810" dirty="0">
                <a:latin typeface="Courier New"/>
                <a:cs typeface="Courier New"/>
              </a:rPr>
              <a:t> </a:t>
            </a:r>
            <a:r>
              <a:rPr sz="6000" spc="-75" dirty="0" err="1" smtClean="0">
                <a:latin typeface="Courier New"/>
                <a:cs typeface="Courier New"/>
              </a:rPr>
              <a:t>З</a:t>
            </a:r>
            <a:r>
              <a:rPr sz="6000" spc="-235" dirty="0" err="1" smtClean="0">
                <a:latin typeface="Courier New"/>
                <a:cs typeface="Courier New"/>
              </a:rPr>
              <a:t>а</a:t>
            </a:r>
            <a:r>
              <a:rPr sz="6000" spc="-430" dirty="0" err="1" smtClean="0">
                <a:latin typeface="Courier New"/>
                <a:cs typeface="Courier New"/>
              </a:rPr>
              <a:t>к</a:t>
            </a:r>
            <a:r>
              <a:rPr sz="6000" spc="-545" dirty="0" err="1" smtClean="0">
                <a:latin typeface="Courier New"/>
                <a:cs typeface="Courier New"/>
              </a:rPr>
              <a:t>у</a:t>
            </a:r>
            <a:r>
              <a:rPr sz="6000" spc="-725" dirty="0" err="1" smtClean="0">
                <a:latin typeface="Courier New"/>
                <a:cs typeface="Courier New"/>
              </a:rPr>
              <a:t>с</a:t>
            </a:r>
            <a:r>
              <a:rPr sz="6000" spc="254" dirty="0" err="1" smtClean="0">
                <a:latin typeface="Courier New"/>
                <a:cs typeface="Courier New"/>
              </a:rPr>
              <a:t>и</a:t>
            </a:r>
            <a:r>
              <a:rPr sz="6000" spc="-135" dirty="0" err="1" smtClean="0">
                <a:latin typeface="Courier New"/>
                <a:cs typeface="Courier New"/>
              </a:rPr>
              <a:t>л</a:t>
            </a:r>
            <a:r>
              <a:rPr sz="6000" spc="25" dirty="0" err="1" smtClean="0">
                <a:latin typeface="Courier New"/>
                <a:cs typeface="Courier New"/>
              </a:rPr>
              <a:t>о</a:t>
            </a:r>
            <a:endParaRPr lang="uk-UA" sz="6000" spc="25" dirty="0" smtClean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spc="25" dirty="0">
                <a:latin typeface="Courier New"/>
                <a:cs typeface="Courier New"/>
              </a:rPr>
              <a:t>в</a:t>
            </a:r>
            <a:r>
              <a:rPr lang="uk-UA" sz="3200" spc="25" dirty="0" smtClean="0">
                <a:latin typeface="Courier New"/>
                <a:cs typeface="Courier New"/>
              </a:rPr>
              <a:t>чителька української мови та літератури</a:t>
            </a:r>
            <a:endParaRPr sz="3200" dirty="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" y="8263208"/>
            <a:ext cx="766445" cy="824865"/>
          </a:xfrm>
          <a:custGeom>
            <a:avLst/>
            <a:gdLst/>
            <a:ahLst/>
            <a:cxnLst/>
            <a:rect l="l" t="t" r="r" b="b"/>
            <a:pathLst>
              <a:path w="766445" h="824865">
                <a:moveTo>
                  <a:pt x="388" y="340816"/>
                </a:moveTo>
                <a:lnTo>
                  <a:pt x="387003" y="47331"/>
                </a:lnTo>
                <a:lnTo>
                  <a:pt x="394036" y="42815"/>
                </a:lnTo>
                <a:lnTo>
                  <a:pt x="399772" y="38403"/>
                </a:lnTo>
                <a:lnTo>
                  <a:pt x="434345" y="20110"/>
                </a:lnTo>
                <a:lnTo>
                  <a:pt x="477378" y="5544"/>
                </a:lnTo>
                <a:lnTo>
                  <a:pt x="524287" y="61"/>
                </a:lnTo>
                <a:lnTo>
                  <a:pt x="531987" y="0"/>
                </a:lnTo>
                <a:lnTo>
                  <a:pt x="547286" y="618"/>
                </a:lnTo>
                <a:lnTo>
                  <a:pt x="592359" y="8451"/>
                </a:lnTo>
                <a:lnTo>
                  <a:pt x="636208" y="25159"/>
                </a:lnTo>
                <a:lnTo>
                  <a:pt x="675114" y="49819"/>
                </a:lnTo>
                <a:lnTo>
                  <a:pt x="707919" y="81536"/>
                </a:lnTo>
                <a:lnTo>
                  <a:pt x="713502" y="87532"/>
                </a:lnTo>
                <a:lnTo>
                  <a:pt x="734763" y="119288"/>
                </a:lnTo>
                <a:lnTo>
                  <a:pt x="744746" y="139864"/>
                </a:lnTo>
                <a:lnTo>
                  <a:pt x="748876" y="147105"/>
                </a:lnTo>
                <a:lnTo>
                  <a:pt x="753307" y="161452"/>
                </a:lnTo>
                <a:lnTo>
                  <a:pt x="756130" y="168872"/>
                </a:lnTo>
                <a:lnTo>
                  <a:pt x="760474" y="183860"/>
                </a:lnTo>
                <a:lnTo>
                  <a:pt x="761999" y="191394"/>
                </a:lnTo>
                <a:lnTo>
                  <a:pt x="763756" y="206540"/>
                </a:lnTo>
                <a:lnTo>
                  <a:pt x="765251" y="214292"/>
                </a:lnTo>
                <a:lnTo>
                  <a:pt x="765077" y="252743"/>
                </a:lnTo>
                <a:lnTo>
                  <a:pt x="757508" y="298334"/>
                </a:lnTo>
                <a:lnTo>
                  <a:pt x="747085" y="327439"/>
                </a:lnTo>
                <a:lnTo>
                  <a:pt x="741291" y="341563"/>
                </a:lnTo>
                <a:lnTo>
                  <a:pt x="737783" y="348413"/>
                </a:lnTo>
                <a:lnTo>
                  <a:pt x="729542" y="361690"/>
                </a:lnTo>
                <a:lnTo>
                  <a:pt x="726072" y="368256"/>
                </a:lnTo>
                <a:lnTo>
                  <a:pt x="716661" y="380724"/>
                </a:lnTo>
                <a:lnTo>
                  <a:pt x="711981" y="386767"/>
                </a:lnTo>
                <a:lnTo>
                  <a:pt x="701418" y="398296"/>
                </a:lnTo>
                <a:lnTo>
                  <a:pt x="699877" y="400173"/>
                </a:lnTo>
                <a:lnTo>
                  <a:pt x="721521" y="243209"/>
                </a:lnTo>
                <a:lnTo>
                  <a:pt x="721538" y="224496"/>
                </a:lnTo>
                <a:lnTo>
                  <a:pt x="717687" y="196636"/>
                </a:lnTo>
                <a:lnTo>
                  <a:pt x="702007" y="152300"/>
                </a:lnTo>
                <a:lnTo>
                  <a:pt x="676650" y="113051"/>
                </a:lnTo>
                <a:lnTo>
                  <a:pt x="669937" y="105951"/>
                </a:lnTo>
                <a:lnTo>
                  <a:pt x="664434" y="99377"/>
                </a:lnTo>
                <a:lnTo>
                  <a:pt x="657623" y="92983"/>
                </a:lnTo>
                <a:lnTo>
                  <a:pt x="649503" y="86793"/>
                </a:lnTo>
                <a:lnTo>
                  <a:pt x="642585" y="81179"/>
                </a:lnTo>
                <a:lnTo>
                  <a:pt x="634353" y="75795"/>
                </a:lnTo>
                <a:lnTo>
                  <a:pt x="627324" y="70987"/>
                </a:lnTo>
                <a:lnTo>
                  <a:pt x="618979" y="66425"/>
                </a:lnTo>
                <a:lnTo>
                  <a:pt x="575087" y="50031"/>
                </a:lnTo>
                <a:lnTo>
                  <a:pt x="528381" y="44745"/>
                </a:lnTo>
                <a:lnTo>
                  <a:pt x="519355" y="45121"/>
                </a:lnTo>
                <a:lnTo>
                  <a:pt x="481386" y="50855"/>
                </a:lnTo>
                <a:lnTo>
                  <a:pt x="473318" y="53580"/>
                </a:lnTo>
                <a:lnTo>
                  <a:pt x="463937" y="56535"/>
                </a:lnTo>
                <a:lnTo>
                  <a:pt x="455758" y="60066"/>
                </a:lnTo>
                <a:lnTo>
                  <a:pt x="446265" y="63827"/>
                </a:lnTo>
                <a:lnTo>
                  <a:pt x="437978" y="68138"/>
                </a:lnTo>
                <a:lnTo>
                  <a:pt x="430901" y="72977"/>
                </a:lnTo>
                <a:lnTo>
                  <a:pt x="422517" y="77994"/>
                </a:lnTo>
                <a:lnTo>
                  <a:pt x="415342" y="83538"/>
                </a:lnTo>
                <a:lnTo>
                  <a:pt x="242" y="397659"/>
                </a:lnTo>
                <a:lnTo>
                  <a:pt x="388" y="340816"/>
                </a:lnTo>
                <a:close/>
              </a:path>
              <a:path w="766445" h="824865">
                <a:moveTo>
                  <a:pt x="113760" y="801652"/>
                </a:moveTo>
                <a:lnTo>
                  <a:pt x="114566" y="795806"/>
                </a:lnTo>
                <a:lnTo>
                  <a:pt x="116213" y="793157"/>
                </a:lnTo>
                <a:lnTo>
                  <a:pt x="118222" y="787887"/>
                </a:lnTo>
                <a:lnTo>
                  <a:pt x="121072" y="785813"/>
                </a:lnTo>
                <a:lnTo>
                  <a:pt x="122622" y="783867"/>
                </a:lnTo>
                <a:lnTo>
                  <a:pt x="645160" y="387906"/>
                </a:lnTo>
                <a:lnTo>
                  <a:pt x="679132" y="355371"/>
                </a:lnTo>
                <a:lnTo>
                  <a:pt x="711358" y="298319"/>
                </a:lnTo>
                <a:lnTo>
                  <a:pt x="716407" y="280300"/>
                </a:lnTo>
                <a:lnTo>
                  <a:pt x="699877" y="400173"/>
                </a:lnTo>
                <a:lnTo>
                  <a:pt x="149704" y="819901"/>
                </a:lnTo>
                <a:lnTo>
                  <a:pt x="148168" y="821741"/>
                </a:lnTo>
                <a:lnTo>
                  <a:pt x="145439" y="822934"/>
                </a:lnTo>
                <a:lnTo>
                  <a:pt x="140113" y="824374"/>
                </a:lnTo>
                <a:lnTo>
                  <a:pt x="136268" y="824368"/>
                </a:lnTo>
                <a:lnTo>
                  <a:pt x="114630" y="804634"/>
                </a:lnTo>
                <a:lnTo>
                  <a:pt x="113760" y="801652"/>
                </a:lnTo>
                <a:close/>
              </a:path>
              <a:path w="766445" h="824865">
                <a:moveTo>
                  <a:pt x="140" y="454178"/>
                </a:moveTo>
                <a:lnTo>
                  <a:pt x="358083" y="182680"/>
                </a:lnTo>
                <a:lnTo>
                  <a:pt x="365033" y="178766"/>
                </a:lnTo>
                <a:lnTo>
                  <a:pt x="370687" y="174946"/>
                </a:lnTo>
                <a:lnTo>
                  <a:pt x="376306" y="171391"/>
                </a:lnTo>
                <a:lnTo>
                  <a:pt x="383145" y="168276"/>
                </a:lnTo>
                <a:lnTo>
                  <a:pt x="388688" y="165273"/>
                </a:lnTo>
                <a:lnTo>
                  <a:pt x="395446" y="162745"/>
                </a:lnTo>
                <a:lnTo>
                  <a:pt x="402163" y="160521"/>
                </a:lnTo>
                <a:lnTo>
                  <a:pt x="408838" y="158599"/>
                </a:lnTo>
                <a:lnTo>
                  <a:pt x="416728" y="157166"/>
                </a:lnTo>
                <a:lnTo>
                  <a:pt x="423314" y="155887"/>
                </a:lnTo>
                <a:lnTo>
                  <a:pt x="429855" y="154936"/>
                </a:lnTo>
                <a:lnTo>
                  <a:pt x="437610" y="154486"/>
                </a:lnTo>
                <a:lnTo>
                  <a:pt x="444059" y="154197"/>
                </a:lnTo>
                <a:lnTo>
                  <a:pt x="451721" y="154422"/>
                </a:lnTo>
                <a:lnTo>
                  <a:pt x="492928" y="162397"/>
                </a:lnTo>
                <a:lnTo>
                  <a:pt x="529970" y="181978"/>
                </a:lnTo>
                <a:lnTo>
                  <a:pt x="546032" y="195658"/>
                </a:lnTo>
                <a:lnTo>
                  <a:pt x="551729" y="200829"/>
                </a:lnTo>
                <a:lnTo>
                  <a:pt x="556131" y="206090"/>
                </a:lnTo>
                <a:lnTo>
                  <a:pt x="560497" y="211616"/>
                </a:lnTo>
                <a:lnTo>
                  <a:pt x="564830" y="217382"/>
                </a:lnTo>
                <a:lnTo>
                  <a:pt x="567875" y="223192"/>
                </a:lnTo>
                <a:lnTo>
                  <a:pt x="572148" y="229393"/>
                </a:lnTo>
                <a:lnTo>
                  <a:pt x="575133" y="235636"/>
                </a:lnTo>
                <a:lnTo>
                  <a:pt x="578092" y="242070"/>
                </a:lnTo>
                <a:lnTo>
                  <a:pt x="581029" y="248665"/>
                </a:lnTo>
                <a:lnTo>
                  <a:pt x="582685" y="255248"/>
                </a:lnTo>
                <a:lnTo>
                  <a:pt x="585577" y="262166"/>
                </a:lnTo>
                <a:lnTo>
                  <a:pt x="587193" y="269042"/>
                </a:lnTo>
                <a:lnTo>
                  <a:pt x="587537" y="275845"/>
                </a:lnTo>
                <a:lnTo>
                  <a:pt x="589125" y="282921"/>
                </a:lnTo>
                <a:lnTo>
                  <a:pt x="586197" y="332047"/>
                </a:lnTo>
                <a:lnTo>
                  <a:pt x="570527" y="371306"/>
                </a:lnTo>
                <a:lnTo>
                  <a:pt x="562487" y="383132"/>
                </a:lnTo>
                <a:lnTo>
                  <a:pt x="559128" y="388894"/>
                </a:lnTo>
                <a:lnTo>
                  <a:pt x="554533" y="394323"/>
                </a:lnTo>
                <a:lnTo>
                  <a:pt x="548706" y="399393"/>
                </a:lnTo>
                <a:lnTo>
                  <a:pt x="544167" y="404421"/>
                </a:lnTo>
                <a:lnTo>
                  <a:pt x="538399" y="409062"/>
                </a:lnTo>
                <a:lnTo>
                  <a:pt x="533918" y="413662"/>
                </a:lnTo>
                <a:lnTo>
                  <a:pt x="531056" y="415827"/>
                </a:lnTo>
                <a:lnTo>
                  <a:pt x="546287" y="305372"/>
                </a:lnTo>
                <a:lnTo>
                  <a:pt x="544741" y="279393"/>
                </a:lnTo>
                <a:lnTo>
                  <a:pt x="541359" y="266733"/>
                </a:lnTo>
                <a:lnTo>
                  <a:pt x="521674" y="232843"/>
                </a:lnTo>
                <a:lnTo>
                  <a:pt x="490364" y="208880"/>
                </a:lnTo>
                <a:lnTo>
                  <a:pt x="453314" y="198646"/>
                </a:lnTo>
                <a:lnTo>
                  <a:pt x="446937" y="198410"/>
                </a:lnTo>
                <a:lnTo>
                  <a:pt x="434008" y="199202"/>
                </a:lnTo>
                <a:lnTo>
                  <a:pt x="396428" y="211406"/>
                </a:lnTo>
                <a:lnTo>
                  <a:pt x="0" y="510981"/>
                </a:lnTo>
                <a:lnTo>
                  <a:pt x="140" y="454178"/>
                </a:lnTo>
                <a:close/>
              </a:path>
              <a:path w="766445" h="824865">
                <a:moveTo>
                  <a:pt x="156" y="760869"/>
                </a:moveTo>
                <a:lnTo>
                  <a:pt x="511247" y="373541"/>
                </a:lnTo>
                <a:lnTo>
                  <a:pt x="535982" y="342915"/>
                </a:lnTo>
                <a:lnTo>
                  <a:pt x="544501" y="318324"/>
                </a:lnTo>
                <a:lnTo>
                  <a:pt x="531056" y="415827"/>
                </a:lnTo>
                <a:lnTo>
                  <a:pt x="32" y="817547"/>
                </a:lnTo>
                <a:lnTo>
                  <a:pt x="156" y="76086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3491" y="8997424"/>
            <a:ext cx="795020" cy="1115695"/>
          </a:xfrm>
          <a:custGeom>
            <a:avLst/>
            <a:gdLst/>
            <a:ahLst/>
            <a:cxnLst/>
            <a:rect l="l" t="t" r="r" b="b"/>
            <a:pathLst>
              <a:path w="795019" h="1115695">
                <a:moveTo>
                  <a:pt x="234262" y="5223"/>
                </a:moveTo>
                <a:lnTo>
                  <a:pt x="252281" y="10470"/>
                </a:lnTo>
                <a:lnTo>
                  <a:pt x="269507" y="17363"/>
                </a:lnTo>
                <a:lnTo>
                  <a:pt x="316270" y="47901"/>
                </a:lnTo>
                <a:lnTo>
                  <a:pt x="352002" y="90582"/>
                </a:lnTo>
                <a:lnTo>
                  <a:pt x="760421" y="756210"/>
                </a:lnTo>
                <a:lnTo>
                  <a:pt x="777796" y="790590"/>
                </a:lnTo>
                <a:lnTo>
                  <a:pt x="789239" y="827393"/>
                </a:lnTo>
                <a:lnTo>
                  <a:pt x="794861" y="873269"/>
                </a:lnTo>
                <a:lnTo>
                  <a:pt x="794920" y="880977"/>
                </a:lnTo>
                <a:lnTo>
                  <a:pt x="794284" y="896399"/>
                </a:lnTo>
                <a:lnTo>
                  <a:pt x="786381" y="941937"/>
                </a:lnTo>
                <a:lnTo>
                  <a:pt x="769768" y="985068"/>
                </a:lnTo>
                <a:lnTo>
                  <a:pt x="745080" y="1024140"/>
                </a:lnTo>
                <a:lnTo>
                  <a:pt x="713261" y="1057662"/>
                </a:lnTo>
                <a:lnTo>
                  <a:pt x="675527" y="1084352"/>
                </a:lnTo>
                <a:lnTo>
                  <a:pt x="633321" y="1103189"/>
                </a:lnTo>
                <a:lnTo>
                  <a:pt x="588256" y="1113453"/>
                </a:lnTo>
                <a:lnTo>
                  <a:pt x="557480" y="1115325"/>
                </a:lnTo>
                <a:lnTo>
                  <a:pt x="542055" y="1114751"/>
                </a:lnTo>
                <a:lnTo>
                  <a:pt x="496485" y="1107035"/>
                </a:lnTo>
                <a:lnTo>
                  <a:pt x="453287" y="1090598"/>
                </a:lnTo>
                <a:lnTo>
                  <a:pt x="414114" y="1066070"/>
                </a:lnTo>
                <a:lnTo>
                  <a:pt x="380462" y="1034388"/>
                </a:lnTo>
                <a:lnTo>
                  <a:pt x="357682" y="1003325"/>
                </a:lnTo>
                <a:lnTo>
                  <a:pt x="14776" y="444468"/>
                </a:lnTo>
                <a:lnTo>
                  <a:pt x="11540" y="433330"/>
                </a:lnTo>
                <a:lnTo>
                  <a:pt x="11699" y="430438"/>
                </a:lnTo>
                <a:lnTo>
                  <a:pt x="49723" y="416247"/>
                </a:lnTo>
                <a:lnTo>
                  <a:pt x="396251" y="979659"/>
                </a:lnTo>
                <a:lnTo>
                  <a:pt x="401353" y="987537"/>
                </a:lnTo>
                <a:lnTo>
                  <a:pt x="432252" y="1022618"/>
                </a:lnTo>
                <a:lnTo>
                  <a:pt x="470749" y="1049140"/>
                </a:lnTo>
                <a:lnTo>
                  <a:pt x="514558" y="1065521"/>
                </a:lnTo>
                <a:lnTo>
                  <a:pt x="561033" y="1070766"/>
                </a:lnTo>
                <a:lnTo>
                  <a:pt x="570391" y="1070440"/>
                </a:lnTo>
                <a:lnTo>
                  <a:pt x="616366" y="1061973"/>
                </a:lnTo>
                <a:lnTo>
                  <a:pt x="658926" y="1042578"/>
                </a:lnTo>
                <a:lnTo>
                  <a:pt x="695499" y="1013424"/>
                </a:lnTo>
                <a:lnTo>
                  <a:pt x="723877" y="976274"/>
                </a:lnTo>
                <a:lnTo>
                  <a:pt x="742379" y="933343"/>
                </a:lnTo>
                <a:lnTo>
                  <a:pt x="749899" y="887181"/>
                </a:lnTo>
                <a:lnTo>
                  <a:pt x="750033" y="877796"/>
                </a:lnTo>
                <a:lnTo>
                  <a:pt x="749707" y="868438"/>
                </a:lnTo>
                <a:lnTo>
                  <a:pt x="741240" y="822463"/>
                </a:lnTo>
                <a:lnTo>
                  <a:pt x="721846" y="779903"/>
                </a:lnTo>
                <a:lnTo>
                  <a:pt x="313316" y="114248"/>
                </a:lnTo>
                <a:lnTo>
                  <a:pt x="285813" y="82466"/>
                </a:lnTo>
                <a:lnTo>
                  <a:pt x="250338" y="59927"/>
                </a:lnTo>
                <a:lnTo>
                  <a:pt x="209885" y="48525"/>
                </a:lnTo>
                <a:lnTo>
                  <a:pt x="188839" y="47343"/>
                </a:lnTo>
                <a:lnTo>
                  <a:pt x="181824" y="47630"/>
                </a:lnTo>
                <a:lnTo>
                  <a:pt x="140726" y="56430"/>
                </a:lnTo>
                <a:lnTo>
                  <a:pt x="103886" y="76663"/>
                </a:lnTo>
                <a:lnTo>
                  <a:pt x="74413" y="106627"/>
                </a:lnTo>
                <a:lnTo>
                  <a:pt x="54787" y="143793"/>
                </a:lnTo>
                <a:lnTo>
                  <a:pt x="46668" y="185031"/>
                </a:lnTo>
                <a:lnTo>
                  <a:pt x="46495" y="192067"/>
                </a:lnTo>
                <a:lnTo>
                  <a:pt x="46664" y="199085"/>
                </a:lnTo>
                <a:lnTo>
                  <a:pt x="54770" y="240326"/>
                </a:lnTo>
                <a:lnTo>
                  <a:pt x="423685" y="847653"/>
                </a:lnTo>
                <a:lnTo>
                  <a:pt x="451944" y="874432"/>
                </a:lnTo>
                <a:lnTo>
                  <a:pt x="488299" y="888359"/>
                </a:lnTo>
                <a:lnTo>
                  <a:pt x="527216" y="887313"/>
                </a:lnTo>
                <a:lnTo>
                  <a:pt x="562770" y="871454"/>
                </a:lnTo>
                <a:lnTo>
                  <a:pt x="589549" y="843196"/>
                </a:lnTo>
                <a:lnTo>
                  <a:pt x="603476" y="806841"/>
                </a:lnTo>
                <a:lnTo>
                  <a:pt x="602430" y="767923"/>
                </a:lnTo>
                <a:lnTo>
                  <a:pt x="300309" y="265748"/>
                </a:lnTo>
                <a:lnTo>
                  <a:pt x="299291" y="262986"/>
                </a:lnTo>
                <a:lnTo>
                  <a:pt x="329372" y="235153"/>
                </a:lnTo>
                <a:lnTo>
                  <a:pt x="628558" y="714159"/>
                </a:lnTo>
                <a:lnTo>
                  <a:pt x="644774" y="753154"/>
                </a:lnTo>
                <a:lnTo>
                  <a:pt x="649193" y="788099"/>
                </a:lnTo>
                <a:lnTo>
                  <a:pt x="649047" y="795169"/>
                </a:lnTo>
                <a:lnTo>
                  <a:pt x="641021" y="836631"/>
                </a:lnTo>
                <a:lnTo>
                  <a:pt x="621371" y="874013"/>
                </a:lnTo>
                <a:lnTo>
                  <a:pt x="591775" y="904139"/>
                </a:lnTo>
                <a:lnTo>
                  <a:pt x="554744" y="924443"/>
                </a:lnTo>
                <a:lnTo>
                  <a:pt x="513431" y="933204"/>
                </a:lnTo>
                <a:lnTo>
                  <a:pt x="506381" y="933473"/>
                </a:lnTo>
                <a:lnTo>
                  <a:pt x="499310" y="933397"/>
                </a:lnTo>
                <a:lnTo>
                  <a:pt x="457770" y="925784"/>
                </a:lnTo>
                <a:lnTo>
                  <a:pt x="420194" y="906508"/>
                </a:lnTo>
                <a:lnTo>
                  <a:pt x="389775" y="877213"/>
                </a:lnTo>
                <a:lnTo>
                  <a:pt x="28078" y="289313"/>
                </a:lnTo>
                <a:lnTo>
                  <a:pt x="10229" y="251421"/>
                </a:lnTo>
                <a:lnTo>
                  <a:pt x="1121" y="210537"/>
                </a:lnTo>
                <a:lnTo>
                  <a:pt x="0" y="189597"/>
                </a:lnTo>
                <a:lnTo>
                  <a:pt x="141" y="182599"/>
                </a:lnTo>
                <a:lnTo>
                  <a:pt x="6360" y="141178"/>
                </a:lnTo>
                <a:lnTo>
                  <a:pt x="21508" y="102127"/>
                </a:lnTo>
                <a:lnTo>
                  <a:pt x="44846" y="67345"/>
                </a:lnTo>
                <a:lnTo>
                  <a:pt x="75240" y="38525"/>
                </a:lnTo>
                <a:lnTo>
                  <a:pt x="111211" y="17066"/>
                </a:lnTo>
                <a:lnTo>
                  <a:pt x="151011" y="4013"/>
                </a:lnTo>
                <a:lnTo>
                  <a:pt x="192704" y="0"/>
                </a:lnTo>
                <a:lnTo>
                  <a:pt x="199690" y="230"/>
                </a:lnTo>
                <a:lnTo>
                  <a:pt x="234262" y="5223"/>
                </a:lnTo>
                <a:close/>
              </a:path>
            </a:pathLst>
          </a:custGeom>
          <a:solidFill>
            <a:srgbClr val="FF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524" y="9351787"/>
            <a:ext cx="557530" cy="935355"/>
          </a:xfrm>
          <a:custGeom>
            <a:avLst/>
            <a:gdLst/>
            <a:ahLst/>
            <a:cxnLst/>
            <a:rect l="l" t="t" r="r" b="b"/>
            <a:pathLst>
              <a:path w="557530" h="935354">
                <a:moveTo>
                  <a:pt x="90458" y="934991"/>
                </a:moveTo>
                <a:lnTo>
                  <a:pt x="1485" y="267217"/>
                </a:lnTo>
                <a:lnTo>
                  <a:pt x="1027" y="258872"/>
                </a:lnTo>
                <a:lnTo>
                  <a:pt x="22" y="251705"/>
                </a:lnTo>
                <a:lnTo>
                  <a:pt x="1174" y="212608"/>
                </a:lnTo>
                <a:lnTo>
                  <a:pt x="9744" y="167992"/>
                </a:lnTo>
                <a:lnTo>
                  <a:pt x="28126" y="124488"/>
                </a:lnTo>
                <a:lnTo>
                  <a:pt x="54415" y="85436"/>
                </a:lnTo>
                <a:lnTo>
                  <a:pt x="86229" y="53809"/>
                </a:lnTo>
                <a:lnTo>
                  <a:pt x="124310" y="28578"/>
                </a:lnTo>
                <a:lnTo>
                  <a:pt x="167382" y="10364"/>
                </a:lnTo>
                <a:lnTo>
                  <a:pt x="189615" y="4988"/>
                </a:lnTo>
                <a:lnTo>
                  <a:pt x="197585" y="3092"/>
                </a:lnTo>
                <a:lnTo>
                  <a:pt x="212427" y="1656"/>
                </a:lnTo>
                <a:lnTo>
                  <a:pt x="220049" y="1092"/>
                </a:lnTo>
                <a:lnTo>
                  <a:pt x="235697" y="272"/>
                </a:lnTo>
                <a:lnTo>
                  <a:pt x="243700" y="0"/>
                </a:lnTo>
                <a:lnTo>
                  <a:pt x="258519" y="1745"/>
                </a:lnTo>
                <a:lnTo>
                  <a:pt x="266855" y="1727"/>
                </a:lnTo>
                <a:lnTo>
                  <a:pt x="281520" y="4953"/>
                </a:lnTo>
                <a:lnTo>
                  <a:pt x="289367" y="6160"/>
                </a:lnTo>
                <a:lnTo>
                  <a:pt x="304546" y="9779"/>
                </a:lnTo>
                <a:lnTo>
                  <a:pt x="311851" y="12171"/>
                </a:lnTo>
                <a:lnTo>
                  <a:pt x="325892" y="18118"/>
                </a:lnTo>
                <a:lnTo>
                  <a:pt x="333372" y="20643"/>
                </a:lnTo>
                <a:lnTo>
                  <a:pt x="366728" y="39771"/>
                </a:lnTo>
                <a:lnTo>
                  <a:pt x="402644" y="68854"/>
                </a:lnTo>
                <a:lnTo>
                  <a:pt x="422813" y="92284"/>
                </a:lnTo>
                <a:lnTo>
                  <a:pt x="432238" y="104293"/>
                </a:lnTo>
                <a:lnTo>
                  <a:pt x="436464" y="110726"/>
                </a:lnTo>
                <a:lnTo>
                  <a:pt x="443945" y="124446"/>
                </a:lnTo>
                <a:lnTo>
                  <a:pt x="447943" y="130704"/>
                </a:lnTo>
                <a:lnTo>
                  <a:pt x="454142" y="145042"/>
                </a:lnTo>
                <a:lnTo>
                  <a:pt x="457088" y="152094"/>
                </a:lnTo>
                <a:lnTo>
                  <a:pt x="461902" y="166972"/>
                </a:lnTo>
                <a:lnTo>
                  <a:pt x="462774" y="169238"/>
                </a:lnTo>
                <a:lnTo>
                  <a:pt x="336940" y="72948"/>
                </a:lnTo>
                <a:lnTo>
                  <a:pt x="294541" y="53297"/>
                </a:lnTo>
                <a:lnTo>
                  <a:pt x="248242" y="45054"/>
                </a:lnTo>
                <a:lnTo>
                  <a:pt x="239060" y="44424"/>
                </a:lnTo>
                <a:lnTo>
                  <a:pt x="229339" y="44981"/>
                </a:lnTo>
                <a:lnTo>
                  <a:pt x="219849" y="45715"/>
                </a:lnTo>
                <a:lnTo>
                  <a:pt x="210592" y="46628"/>
                </a:lnTo>
                <a:lnTo>
                  <a:pt x="201593" y="47737"/>
                </a:lnTo>
                <a:lnTo>
                  <a:pt x="192104" y="50071"/>
                </a:lnTo>
                <a:lnTo>
                  <a:pt x="183671" y="51613"/>
                </a:lnTo>
                <a:lnTo>
                  <a:pt x="174748" y="54381"/>
                </a:lnTo>
                <a:lnTo>
                  <a:pt x="165357" y="58389"/>
                </a:lnTo>
                <a:lnTo>
                  <a:pt x="157060" y="61635"/>
                </a:lnTo>
                <a:lnTo>
                  <a:pt x="148315" y="66137"/>
                </a:lnTo>
                <a:lnTo>
                  <a:pt x="140664" y="69877"/>
                </a:lnTo>
                <a:lnTo>
                  <a:pt x="132578" y="74884"/>
                </a:lnTo>
                <a:lnTo>
                  <a:pt x="96657" y="104967"/>
                </a:lnTo>
                <a:lnTo>
                  <a:pt x="69010" y="142980"/>
                </a:lnTo>
                <a:lnTo>
                  <a:pt x="51130" y="186868"/>
                </a:lnTo>
                <a:lnTo>
                  <a:pt x="49519" y="195230"/>
                </a:lnTo>
                <a:lnTo>
                  <a:pt x="47459" y="204848"/>
                </a:lnTo>
                <a:lnTo>
                  <a:pt x="46493" y="213704"/>
                </a:lnTo>
                <a:lnTo>
                  <a:pt x="45079" y="223816"/>
                </a:lnTo>
                <a:lnTo>
                  <a:pt x="44739" y="233151"/>
                </a:lnTo>
                <a:lnTo>
                  <a:pt x="45454" y="241694"/>
                </a:lnTo>
                <a:lnTo>
                  <a:pt x="45681" y="251463"/>
                </a:lnTo>
                <a:lnTo>
                  <a:pt x="46962" y="260439"/>
                </a:lnTo>
                <a:lnTo>
                  <a:pt x="136285" y="934877"/>
                </a:lnTo>
                <a:lnTo>
                  <a:pt x="90458" y="934991"/>
                </a:lnTo>
                <a:close/>
              </a:path>
              <a:path w="557530" h="935354">
                <a:moveTo>
                  <a:pt x="522688" y="877143"/>
                </a:moveTo>
                <a:lnTo>
                  <a:pt x="518001" y="873557"/>
                </a:lnTo>
                <a:lnTo>
                  <a:pt x="516510" y="870817"/>
                </a:lnTo>
                <a:lnTo>
                  <a:pt x="512918" y="866469"/>
                </a:lnTo>
                <a:lnTo>
                  <a:pt x="512521" y="862966"/>
                </a:lnTo>
                <a:lnTo>
                  <a:pt x="511593" y="860658"/>
                </a:lnTo>
                <a:lnTo>
                  <a:pt x="425100" y="210773"/>
                </a:lnTo>
                <a:lnTo>
                  <a:pt x="413570" y="165170"/>
                </a:lnTo>
                <a:lnTo>
                  <a:pt x="379855" y="108985"/>
                </a:lnTo>
                <a:lnTo>
                  <a:pt x="366675" y="95701"/>
                </a:lnTo>
                <a:lnTo>
                  <a:pt x="462774" y="169238"/>
                </a:lnTo>
                <a:lnTo>
                  <a:pt x="556299" y="854888"/>
                </a:lnTo>
                <a:lnTo>
                  <a:pt x="557141" y="857132"/>
                </a:lnTo>
                <a:lnTo>
                  <a:pt x="534254" y="879597"/>
                </a:lnTo>
                <a:lnTo>
                  <a:pt x="531574" y="879145"/>
                </a:lnTo>
                <a:lnTo>
                  <a:pt x="525711" y="877858"/>
                </a:lnTo>
                <a:lnTo>
                  <a:pt x="522688" y="877143"/>
                </a:lnTo>
                <a:close/>
              </a:path>
              <a:path w="557530" h="935354">
                <a:moveTo>
                  <a:pt x="191624" y="922852"/>
                </a:moveTo>
                <a:lnTo>
                  <a:pt x="182271" y="915695"/>
                </a:lnTo>
                <a:lnTo>
                  <a:pt x="179409" y="910306"/>
                </a:lnTo>
                <a:lnTo>
                  <a:pt x="178236" y="907810"/>
                </a:lnTo>
                <a:lnTo>
                  <a:pt x="104929" y="359168"/>
                </a:lnTo>
                <a:lnTo>
                  <a:pt x="104955" y="351192"/>
                </a:lnTo>
                <a:lnTo>
                  <a:pt x="104423" y="344388"/>
                </a:lnTo>
                <a:lnTo>
                  <a:pt x="104104" y="337748"/>
                </a:lnTo>
                <a:lnTo>
                  <a:pt x="104771" y="330262"/>
                </a:lnTo>
                <a:lnTo>
                  <a:pt x="104894" y="323959"/>
                </a:lnTo>
                <a:lnTo>
                  <a:pt x="106031" y="316834"/>
                </a:lnTo>
                <a:lnTo>
                  <a:pt x="107411" y="309894"/>
                </a:lnTo>
                <a:lnTo>
                  <a:pt x="109034" y="303140"/>
                </a:lnTo>
                <a:lnTo>
                  <a:pt x="111681" y="295571"/>
                </a:lnTo>
                <a:lnTo>
                  <a:pt x="113820" y="289211"/>
                </a:lnTo>
                <a:lnTo>
                  <a:pt x="135370" y="251330"/>
                </a:lnTo>
                <a:lnTo>
                  <a:pt x="165088" y="222898"/>
                </a:lnTo>
                <a:lnTo>
                  <a:pt x="202649" y="203665"/>
                </a:lnTo>
                <a:lnTo>
                  <a:pt x="208974" y="202108"/>
                </a:lnTo>
                <a:lnTo>
                  <a:pt x="216283" y="199705"/>
                </a:lnTo>
                <a:lnTo>
                  <a:pt x="223032" y="198473"/>
                </a:lnTo>
                <a:lnTo>
                  <a:pt x="229993" y="197403"/>
                </a:lnTo>
                <a:lnTo>
                  <a:pt x="237146" y="196480"/>
                </a:lnTo>
                <a:lnTo>
                  <a:pt x="243702" y="196699"/>
                </a:lnTo>
                <a:lnTo>
                  <a:pt x="251203" y="196043"/>
                </a:lnTo>
                <a:lnTo>
                  <a:pt x="258107" y="196528"/>
                </a:lnTo>
                <a:lnTo>
                  <a:pt x="265163" y="197130"/>
                </a:lnTo>
                <a:lnTo>
                  <a:pt x="272348" y="197830"/>
                </a:lnTo>
                <a:lnTo>
                  <a:pt x="278891" y="199639"/>
                </a:lnTo>
                <a:lnTo>
                  <a:pt x="286335" y="200538"/>
                </a:lnTo>
                <a:lnTo>
                  <a:pt x="293113" y="202526"/>
                </a:lnTo>
                <a:lnTo>
                  <a:pt x="299199" y="205584"/>
                </a:lnTo>
                <a:lnTo>
                  <a:pt x="306138" y="207695"/>
                </a:lnTo>
                <a:lnTo>
                  <a:pt x="347419" y="234487"/>
                </a:lnTo>
                <a:lnTo>
                  <a:pt x="373830" y="267491"/>
                </a:lnTo>
                <a:lnTo>
                  <a:pt x="380147" y="280321"/>
                </a:lnTo>
                <a:lnTo>
                  <a:pt x="383501" y="286085"/>
                </a:lnTo>
                <a:lnTo>
                  <a:pt x="385955" y="292761"/>
                </a:lnTo>
                <a:lnTo>
                  <a:pt x="387489" y="300331"/>
                </a:lnTo>
                <a:lnTo>
                  <a:pt x="389622" y="306761"/>
                </a:lnTo>
                <a:lnTo>
                  <a:pt x="390811" y="314068"/>
                </a:lnTo>
                <a:lnTo>
                  <a:pt x="392600" y="320234"/>
                </a:lnTo>
                <a:lnTo>
                  <a:pt x="393074" y="323795"/>
                </a:lnTo>
                <a:lnTo>
                  <a:pt x="304522" y="256033"/>
                </a:lnTo>
                <a:lnTo>
                  <a:pt x="268484" y="241250"/>
                </a:lnTo>
                <a:lnTo>
                  <a:pt x="242039" y="240203"/>
                </a:lnTo>
                <a:lnTo>
                  <a:pt x="229294" y="241645"/>
                </a:lnTo>
                <a:lnTo>
                  <a:pt x="193000" y="257050"/>
                </a:lnTo>
                <a:lnTo>
                  <a:pt x="165814" y="284222"/>
                </a:lnTo>
                <a:lnTo>
                  <a:pt x="150666" y="320605"/>
                </a:lnTo>
                <a:lnTo>
                  <a:pt x="148837" y="339995"/>
                </a:lnTo>
                <a:lnTo>
                  <a:pt x="149028" y="346538"/>
                </a:lnTo>
                <a:lnTo>
                  <a:pt x="222962" y="902055"/>
                </a:lnTo>
                <a:lnTo>
                  <a:pt x="222715" y="905065"/>
                </a:lnTo>
                <a:lnTo>
                  <a:pt x="200287" y="924684"/>
                </a:lnTo>
                <a:lnTo>
                  <a:pt x="197572" y="924205"/>
                </a:lnTo>
                <a:lnTo>
                  <a:pt x="191624" y="922852"/>
                </a:lnTo>
                <a:close/>
              </a:path>
              <a:path w="557530" h="935354">
                <a:moveTo>
                  <a:pt x="428527" y="934622"/>
                </a:moveTo>
                <a:lnTo>
                  <a:pt x="346517" y="320152"/>
                </a:lnTo>
                <a:lnTo>
                  <a:pt x="332088" y="283524"/>
                </a:lnTo>
                <a:lnTo>
                  <a:pt x="314905" y="263979"/>
                </a:lnTo>
                <a:lnTo>
                  <a:pt x="393074" y="323795"/>
                </a:lnTo>
                <a:lnTo>
                  <a:pt x="474258" y="934435"/>
                </a:lnTo>
                <a:lnTo>
                  <a:pt x="428527" y="934622"/>
                </a:lnTo>
                <a:close/>
              </a:path>
            </a:pathLst>
          </a:custGeom>
          <a:solidFill>
            <a:srgbClr val="69C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131647" y="4136921"/>
            <a:ext cx="7961630" cy="5562600"/>
            <a:chOff x="6131647" y="4136921"/>
            <a:chExt cx="7961630" cy="5562600"/>
          </a:xfrm>
        </p:grpSpPr>
        <p:sp>
          <p:nvSpPr>
            <p:cNvPr id="6" name="object 6"/>
            <p:cNvSpPr/>
            <p:nvPr/>
          </p:nvSpPr>
          <p:spPr>
            <a:xfrm>
              <a:off x="6409178" y="4136921"/>
              <a:ext cx="7683500" cy="5562600"/>
            </a:xfrm>
            <a:custGeom>
              <a:avLst/>
              <a:gdLst/>
              <a:ahLst/>
              <a:cxnLst/>
              <a:rect l="l" t="t" r="r" b="b"/>
              <a:pathLst>
                <a:path w="7683500" h="5562600">
                  <a:moveTo>
                    <a:pt x="7683500" y="0"/>
                  </a:moveTo>
                  <a:lnTo>
                    <a:pt x="7683500" y="407806"/>
                  </a:lnTo>
                  <a:lnTo>
                    <a:pt x="7670800" y="5562600"/>
                  </a:lnTo>
                  <a:lnTo>
                    <a:pt x="0" y="5562600"/>
                  </a:lnTo>
                  <a:lnTo>
                    <a:pt x="0" y="5376096"/>
                  </a:lnTo>
                  <a:lnTo>
                    <a:pt x="38100" y="5386349"/>
                  </a:lnTo>
                  <a:lnTo>
                    <a:pt x="76200" y="5395111"/>
                  </a:lnTo>
                  <a:lnTo>
                    <a:pt x="101600" y="5402381"/>
                  </a:lnTo>
                  <a:lnTo>
                    <a:pt x="139700" y="5408074"/>
                  </a:lnTo>
                  <a:lnTo>
                    <a:pt x="152400" y="5409670"/>
                  </a:lnTo>
                  <a:lnTo>
                    <a:pt x="152400" y="5411051"/>
                  </a:lnTo>
                  <a:lnTo>
                    <a:pt x="165100" y="5412250"/>
                  </a:lnTo>
                  <a:lnTo>
                    <a:pt x="177800" y="5413302"/>
                  </a:lnTo>
                  <a:lnTo>
                    <a:pt x="177800" y="5465707"/>
                  </a:lnTo>
                  <a:lnTo>
                    <a:pt x="241300" y="5465037"/>
                  </a:lnTo>
                  <a:lnTo>
                    <a:pt x="368300" y="5463829"/>
                  </a:lnTo>
                  <a:lnTo>
                    <a:pt x="431800" y="5463291"/>
                  </a:lnTo>
                  <a:lnTo>
                    <a:pt x="7391400" y="5400607"/>
                  </a:lnTo>
                  <a:lnTo>
                    <a:pt x="7391400" y="0"/>
                  </a:lnTo>
                  <a:lnTo>
                    <a:pt x="7683500" y="0"/>
                  </a:lnTo>
                  <a:close/>
                </a:path>
                <a:path w="7683500" h="5562600">
                  <a:moveTo>
                    <a:pt x="12700" y="5080510"/>
                  </a:moveTo>
                  <a:lnTo>
                    <a:pt x="12700" y="5306164"/>
                  </a:lnTo>
                  <a:lnTo>
                    <a:pt x="0" y="5304143"/>
                  </a:lnTo>
                  <a:lnTo>
                    <a:pt x="0" y="5082399"/>
                  </a:lnTo>
                  <a:lnTo>
                    <a:pt x="12700" y="5080510"/>
                  </a:lnTo>
                  <a:close/>
                </a:path>
                <a:path w="7683500" h="5562600">
                  <a:moveTo>
                    <a:pt x="165100" y="4940228"/>
                  </a:moveTo>
                  <a:lnTo>
                    <a:pt x="165100" y="5340734"/>
                  </a:lnTo>
                  <a:lnTo>
                    <a:pt x="152400" y="5339680"/>
                  </a:lnTo>
                  <a:lnTo>
                    <a:pt x="152400" y="5338318"/>
                  </a:lnTo>
                  <a:lnTo>
                    <a:pt x="114300" y="5333116"/>
                  </a:lnTo>
                  <a:lnTo>
                    <a:pt x="88900" y="5326513"/>
                  </a:lnTo>
                  <a:lnTo>
                    <a:pt x="50800" y="5318576"/>
                  </a:lnTo>
                  <a:lnTo>
                    <a:pt x="12700" y="5309370"/>
                  </a:lnTo>
                  <a:lnTo>
                    <a:pt x="12700" y="5055955"/>
                  </a:lnTo>
                  <a:lnTo>
                    <a:pt x="0" y="5055692"/>
                  </a:lnTo>
                  <a:lnTo>
                    <a:pt x="0" y="4906252"/>
                  </a:lnTo>
                  <a:lnTo>
                    <a:pt x="38100" y="4915544"/>
                  </a:lnTo>
                  <a:lnTo>
                    <a:pt x="63500" y="4923592"/>
                  </a:lnTo>
                  <a:lnTo>
                    <a:pt x="101600" y="4930306"/>
                  </a:lnTo>
                  <a:lnTo>
                    <a:pt x="127000" y="4935595"/>
                  </a:lnTo>
                  <a:lnTo>
                    <a:pt x="139700" y="4937408"/>
                  </a:lnTo>
                  <a:lnTo>
                    <a:pt x="152400" y="4938933"/>
                  </a:lnTo>
                  <a:lnTo>
                    <a:pt x="165100" y="4940228"/>
                  </a:lnTo>
                  <a:close/>
                </a:path>
                <a:path w="7683500" h="5562600">
                  <a:moveTo>
                    <a:pt x="152400" y="4464653"/>
                  </a:moveTo>
                  <a:lnTo>
                    <a:pt x="152400" y="4866958"/>
                  </a:lnTo>
                  <a:lnTo>
                    <a:pt x="139700" y="4865795"/>
                  </a:lnTo>
                  <a:lnTo>
                    <a:pt x="114300" y="4860606"/>
                  </a:lnTo>
                  <a:lnTo>
                    <a:pt x="76200" y="4854033"/>
                  </a:lnTo>
                  <a:lnTo>
                    <a:pt x="50800" y="4846127"/>
                  </a:lnTo>
                  <a:lnTo>
                    <a:pt x="12700" y="4836935"/>
                  </a:lnTo>
                  <a:lnTo>
                    <a:pt x="0" y="4834651"/>
                  </a:lnTo>
                  <a:lnTo>
                    <a:pt x="0" y="4431752"/>
                  </a:lnTo>
                  <a:lnTo>
                    <a:pt x="38100" y="4441711"/>
                  </a:lnTo>
                  <a:lnTo>
                    <a:pt x="76200" y="4450311"/>
                  </a:lnTo>
                  <a:lnTo>
                    <a:pt x="101600" y="4457461"/>
                  </a:lnTo>
                  <a:lnTo>
                    <a:pt x="139700" y="4463072"/>
                  </a:lnTo>
                  <a:lnTo>
                    <a:pt x="152400" y="4464653"/>
                  </a:lnTo>
                  <a:close/>
                </a:path>
                <a:path w="7683500" h="5562600">
                  <a:moveTo>
                    <a:pt x="12700" y="4153781"/>
                  </a:moveTo>
                  <a:lnTo>
                    <a:pt x="12700" y="4361468"/>
                  </a:lnTo>
                  <a:lnTo>
                    <a:pt x="0" y="4359711"/>
                  </a:lnTo>
                  <a:lnTo>
                    <a:pt x="0" y="4156329"/>
                  </a:lnTo>
                  <a:lnTo>
                    <a:pt x="12700" y="4153781"/>
                  </a:lnTo>
                  <a:close/>
                </a:path>
                <a:path w="7683500" h="5562600">
                  <a:moveTo>
                    <a:pt x="152400" y="3991471"/>
                  </a:moveTo>
                  <a:lnTo>
                    <a:pt x="152400" y="4393359"/>
                  </a:lnTo>
                  <a:lnTo>
                    <a:pt x="127000" y="4388164"/>
                  </a:lnTo>
                  <a:lnTo>
                    <a:pt x="88900" y="4381543"/>
                  </a:lnTo>
                  <a:lnTo>
                    <a:pt x="50800" y="4373605"/>
                  </a:lnTo>
                  <a:lnTo>
                    <a:pt x="25400" y="4364455"/>
                  </a:lnTo>
                  <a:lnTo>
                    <a:pt x="12700" y="4363006"/>
                  </a:lnTo>
                  <a:lnTo>
                    <a:pt x="12700" y="4110908"/>
                  </a:lnTo>
                  <a:lnTo>
                    <a:pt x="0" y="4110733"/>
                  </a:lnTo>
                  <a:lnTo>
                    <a:pt x="0" y="3957866"/>
                  </a:lnTo>
                  <a:lnTo>
                    <a:pt x="38100" y="3968831"/>
                  </a:lnTo>
                  <a:lnTo>
                    <a:pt x="76200" y="3977628"/>
                  </a:lnTo>
                  <a:lnTo>
                    <a:pt x="114300" y="3984934"/>
                  </a:lnTo>
                  <a:lnTo>
                    <a:pt x="152400" y="3991471"/>
                  </a:lnTo>
                  <a:close/>
                </a:path>
                <a:path w="7683500" h="5562600">
                  <a:moveTo>
                    <a:pt x="12700" y="3708800"/>
                  </a:moveTo>
                  <a:lnTo>
                    <a:pt x="12700" y="3886002"/>
                  </a:lnTo>
                  <a:lnTo>
                    <a:pt x="0" y="3883674"/>
                  </a:lnTo>
                  <a:lnTo>
                    <a:pt x="0" y="3708317"/>
                  </a:lnTo>
                  <a:lnTo>
                    <a:pt x="12700" y="3708800"/>
                  </a:lnTo>
                  <a:close/>
                </a:path>
                <a:path w="7683500" h="5562600">
                  <a:moveTo>
                    <a:pt x="152400" y="3520397"/>
                  </a:moveTo>
                  <a:lnTo>
                    <a:pt x="152400" y="3920792"/>
                  </a:lnTo>
                  <a:lnTo>
                    <a:pt x="127000" y="3915659"/>
                  </a:lnTo>
                  <a:lnTo>
                    <a:pt x="101600" y="3909085"/>
                  </a:lnTo>
                  <a:lnTo>
                    <a:pt x="63500" y="3901161"/>
                  </a:lnTo>
                  <a:lnTo>
                    <a:pt x="25400" y="3891976"/>
                  </a:lnTo>
                  <a:lnTo>
                    <a:pt x="25400" y="3890526"/>
                  </a:lnTo>
                  <a:lnTo>
                    <a:pt x="12700" y="3888374"/>
                  </a:lnTo>
                  <a:lnTo>
                    <a:pt x="12700" y="3638341"/>
                  </a:lnTo>
                  <a:lnTo>
                    <a:pt x="0" y="3637770"/>
                  </a:lnTo>
                  <a:lnTo>
                    <a:pt x="0" y="3488857"/>
                  </a:lnTo>
                  <a:lnTo>
                    <a:pt x="38100" y="3498192"/>
                  </a:lnTo>
                  <a:lnTo>
                    <a:pt x="76200" y="3506247"/>
                  </a:lnTo>
                  <a:lnTo>
                    <a:pt x="101600" y="3512942"/>
                  </a:lnTo>
                  <a:lnTo>
                    <a:pt x="139700" y="3518200"/>
                  </a:lnTo>
                  <a:lnTo>
                    <a:pt x="139700" y="3519430"/>
                  </a:lnTo>
                  <a:lnTo>
                    <a:pt x="152400" y="3520397"/>
                  </a:lnTo>
                  <a:close/>
                </a:path>
                <a:path w="7683500" h="5562600">
                  <a:moveTo>
                    <a:pt x="152400" y="3048928"/>
                  </a:moveTo>
                  <a:lnTo>
                    <a:pt x="152400" y="3448884"/>
                  </a:lnTo>
                  <a:lnTo>
                    <a:pt x="139700" y="3448356"/>
                  </a:lnTo>
                  <a:lnTo>
                    <a:pt x="114300" y="3443187"/>
                  </a:lnTo>
                  <a:lnTo>
                    <a:pt x="88900" y="3436622"/>
                  </a:lnTo>
                  <a:lnTo>
                    <a:pt x="50800" y="3428731"/>
                  </a:lnTo>
                  <a:lnTo>
                    <a:pt x="12700" y="3419584"/>
                  </a:lnTo>
                  <a:lnTo>
                    <a:pt x="12700" y="3417256"/>
                  </a:lnTo>
                  <a:lnTo>
                    <a:pt x="0" y="3416246"/>
                  </a:lnTo>
                  <a:lnTo>
                    <a:pt x="0" y="3018047"/>
                  </a:lnTo>
                  <a:lnTo>
                    <a:pt x="38100" y="3026762"/>
                  </a:lnTo>
                  <a:lnTo>
                    <a:pt x="76200" y="3034333"/>
                  </a:lnTo>
                  <a:lnTo>
                    <a:pt x="101600" y="3040668"/>
                  </a:lnTo>
                  <a:lnTo>
                    <a:pt x="127000" y="3045677"/>
                  </a:lnTo>
                  <a:lnTo>
                    <a:pt x="139700" y="3046951"/>
                  </a:lnTo>
                  <a:lnTo>
                    <a:pt x="139700" y="3047961"/>
                  </a:lnTo>
                  <a:lnTo>
                    <a:pt x="152400" y="3048928"/>
                  </a:lnTo>
                  <a:close/>
                </a:path>
                <a:path w="7683500" h="5562600">
                  <a:moveTo>
                    <a:pt x="139700" y="2573154"/>
                  </a:moveTo>
                  <a:lnTo>
                    <a:pt x="139700" y="2975965"/>
                  </a:lnTo>
                  <a:lnTo>
                    <a:pt x="114300" y="2970737"/>
                  </a:lnTo>
                  <a:lnTo>
                    <a:pt x="76200" y="2964126"/>
                  </a:lnTo>
                  <a:lnTo>
                    <a:pt x="50800" y="2956198"/>
                  </a:lnTo>
                  <a:lnTo>
                    <a:pt x="12700" y="2947017"/>
                  </a:lnTo>
                  <a:lnTo>
                    <a:pt x="12700" y="2945611"/>
                  </a:lnTo>
                  <a:lnTo>
                    <a:pt x="0" y="2944689"/>
                  </a:lnTo>
                  <a:lnTo>
                    <a:pt x="0" y="2543679"/>
                  </a:lnTo>
                  <a:lnTo>
                    <a:pt x="38100" y="2553022"/>
                  </a:lnTo>
                  <a:lnTo>
                    <a:pt x="76200" y="2561101"/>
                  </a:lnTo>
                  <a:lnTo>
                    <a:pt x="114300" y="2567838"/>
                  </a:lnTo>
                  <a:lnTo>
                    <a:pt x="139700" y="2573154"/>
                  </a:lnTo>
                  <a:close/>
                </a:path>
                <a:path w="7683500" h="5562600">
                  <a:moveTo>
                    <a:pt x="12700" y="2271550"/>
                  </a:moveTo>
                  <a:lnTo>
                    <a:pt x="12700" y="2471155"/>
                  </a:lnTo>
                  <a:lnTo>
                    <a:pt x="0" y="2470189"/>
                  </a:lnTo>
                  <a:lnTo>
                    <a:pt x="0" y="2274098"/>
                  </a:lnTo>
                  <a:lnTo>
                    <a:pt x="12700" y="2271550"/>
                  </a:lnTo>
                  <a:close/>
                </a:path>
                <a:path w="7683500" h="5562600">
                  <a:moveTo>
                    <a:pt x="139700" y="2100894"/>
                  </a:moveTo>
                  <a:lnTo>
                    <a:pt x="139700" y="2502475"/>
                  </a:lnTo>
                  <a:lnTo>
                    <a:pt x="114300" y="2497301"/>
                  </a:lnTo>
                  <a:lnTo>
                    <a:pt x="88900" y="2490895"/>
                  </a:lnTo>
                  <a:lnTo>
                    <a:pt x="50800" y="2483295"/>
                  </a:lnTo>
                  <a:lnTo>
                    <a:pt x="25400" y="2474537"/>
                  </a:lnTo>
                  <a:lnTo>
                    <a:pt x="12700" y="2473132"/>
                  </a:lnTo>
                  <a:lnTo>
                    <a:pt x="12700" y="2221078"/>
                  </a:lnTo>
                  <a:lnTo>
                    <a:pt x="0" y="2220946"/>
                  </a:lnTo>
                  <a:lnTo>
                    <a:pt x="12700" y="2072956"/>
                  </a:lnTo>
                  <a:lnTo>
                    <a:pt x="38100" y="2081726"/>
                  </a:lnTo>
                  <a:lnTo>
                    <a:pt x="76200" y="2089346"/>
                  </a:lnTo>
                  <a:lnTo>
                    <a:pt x="101600" y="2095756"/>
                  </a:lnTo>
                  <a:lnTo>
                    <a:pt x="139700" y="2100894"/>
                  </a:lnTo>
                  <a:close/>
                </a:path>
                <a:path w="7683500" h="5562600">
                  <a:moveTo>
                    <a:pt x="139700" y="1629425"/>
                  </a:moveTo>
                  <a:lnTo>
                    <a:pt x="139700" y="2030171"/>
                  </a:lnTo>
                  <a:lnTo>
                    <a:pt x="114300" y="2024996"/>
                  </a:lnTo>
                  <a:lnTo>
                    <a:pt x="76200" y="2018585"/>
                  </a:lnTo>
                  <a:lnTo>
                    <a:pt x="50800" y="2010972"/>
                  </a:lnTo>
                  <a:lnTo>
                    <a:pt x="12700" y="2002190"/>
                  </a:lnTo>
                  <a:lnTo>
                    <a:pt x="12700" y="1602893"/>
                  </a:lnTo>
                  <a:lnTo>
                    <a:pt x="38100" y="1610820"/>
                  </a:lnTo>
                  <a:lnTo>
                    <a:pt x="76200" y="1617751"/>
                  </a:lnTo>
                  <a:lnTo>
                    <a:pt x="101600" y="1623611"/>
                  </a:lnTo>
                  <a:lnTo>
                    <a:pt x="127000" y="1628326"/>
                  </a:lnTo>
                  <a:lnTo>
                    <a:pt x="127000" y="1629029"/>
                  </a:lnTo>
                  <a:lnTo>
                    <a:pt x="139700" y="1629425"/>
                  </a:lnTo>
                  <a:close/>
                </a:path>
                <a:path w="7683500" h="5562600">
                  <a:moveTo>
                    <a:pt x="139700" y="1506539"/>
                  </a:moveTo>
                  <a:lnTo>
                    <a:pt x="139700" y="1558131"/>
                  </a:lnTo>
                  <a:lnTo>
                    <a:pt x="114300" y="1553012"/>
                  </a:lnTo>
                  <a:lnTo>
                    <a:pt x="76200" y="1546534"/>
                  </a:lnTo>
                  <a:lnTo>
                    <a:pt x="38100" y="1538771"/>
                  </a:lnTo>
                  <a:lnTo>
                    <a:pt x="12700" y="1529798"/>
                  </a:lnTo>
                  <a:lnTo>
                    <a:pt x="12700" y="1129798"/>
                  </a:lnTo>
                  <a:lnTo>
                    <a:pt x="38100" y="1137914"/>
                  </a:lnTo>
                  <a:lnTo>
                    <a:pt x="76200" y="1145013"/>
                  </a:lnTo>
                  <a:lnTo>
                    <a:pt x="101600" y="1151017"/>
                  </a:lnTo>
                  <a:lnTo>
                    <a:pt x="127000" y="1155847"/>
                  </a:lnTo>
                  <a:lnTo>
                    <a:pt x="127000" y="1156198"/>
                  </a:lnTo>
                  <a:lnTo>
                    <a:pt x="139700" y="1506539"/>
                  </a:lnTo>
                  <a:close/>
                </a:path>
                <a:path w="7683500" h="5562600">
                  <a:moveTo>
                    <a:pt x="127000" y="683060"/>
                  </a:moveTo>
                  <a:lnTo>
                    <a:pt x="127000" y="1084290"/>
                  </a:lnTo>
                  <a:lnTo>
                    <a:pt x="101600" y="1079166"/>
                  </a:lnTo>
                  <a:lnTo>
                    <a:pt x="76200" y="1072918"/>
                  </a:lnTo>
                  <a:lnTo>
                    <a:pt x="38100" y="1065591"/>
                  </a:lnTo>
                  <a:lnTo>
                    <a:pt x="12700" y="1057231"/>
                  </a:lnTo>
                  <a:lnTo>
                    <a:pt x="12700" y="657802"/>
                  </a:lnTo>
                  <a:lnTo>
                    <a:pt x="38100" y="665634"/>
                  </a:lnTo>
                  <a:lnTo>
                    <a:pt x="76200" y="672490"/>
                  </a:lnTo>
                  <a:lnTo>
                    <a:pt x="101600" y="678317"/>
                  </a:lnTo>
                  <a:lnTo>
                    <a:pt x="127000" y="683060"/>
                  </a:lnTo>
                  <a:close/>
                </a:path>
                <a:path w="7683500" h="5562600">
                  <a:moveTo>
                    <a:pt x="7391400" y="0"/>
                  </a:moveTo>
                  <a:lnTo>
                    <a:pt x="7391400" y="5400607"/>
                  </a:lnTo>
                  <a:lnTo>
                    <a:pt x="7340600" y="93251"/>
                  </a:lnTo>
                  <a:lnTo>
                    <a:pt x="355600" y="156301"/>
                  </a:lnTo>
                  <a:lnTo>
                    <a:pt x="127000" y="158395"/>
                  </a:lnTo>
                  <a:lnTo>
                    <a:pt x="127000" y="611064"/>
                  </a:lnTo>
                  <a:lnTo>
                    <a:pt x="101600" y="606013"/>
                  </a:lnTo>
                  <a:lnTo>
                    <a:pt x="76200" y="599917"/>
                  </a:lnTo>
                  <a:lnTo>
                    <a:pt x="38100" y="592816"/>
                  </a:lnTo>
                  <a:lnTo>
                    <a:pt x="12700" y="584751"/>
                  </a:lnTo>
                  <a:lnTo>
                    <a:pt x="12700" y="0"/>
                  </a:lnTo>
                  <a:lnTo>
                    <a:pt x="7391400" y="0"/>
                  </a:lnTo>
                  <a:close/>
                </a:path>
                <a:path w="7683500" h="5562600">
                  <a:moveTo>
                    <a:pt x="152400" y="2820199"/>
                  </a:moveTo>
                  <a:lnTo>
                    <a:pt x="152400" y="2976755"/>
                  </a:lnTo>
                  <a:lnTo>
                    <a:pt x="139700" y="2976448"/>
                  </a:lnTo>
                  <a:lnTo>
                    <a:pt x="139700" y="2574296"/>
                  </a:lnTo>
                  <a:lnTo>
                    <a:pt x="152400" y="2820199"/>
                  </a:lnTo>
                  <a:close/>
                </a:path>
                <a:path w="7683500" h="5562600">
                  <a:moveTo>
                    <a:pt x="165100" y="4467025"/>
                  </a:moveTo>
                  <a:lnTo>
                    <a:pt x="165100" y="4868970"/>
                  </a:lnTo>
                  <a:lnTo>
                    <a:pt x="152400" y="4868013"/>
                  </a:lnTo>
                  <a:lnTo>
                    <a:pt x="152400" y="4465927"/>
                  </a:lnTo>
                  <a:lnTo>
                    <a:pt x="165100" y="4467025"/>
                  </a:lnTo>
                  <a:close/>
                </a:path>
                <a:path w="7683500" h="5562600">
                  <a:moveTo>
                    <a:pt x="165100" y="4142887"/>
                  </a:moveTo>
                  <a:lnTo>
                    <a:pt x="165100" y="4395336"/>
                  </a:lnTo>
                  <a:lnTo>
                    <a:pt x="152400" y="4394677"/>
                  </a:lnTo>
                  <a:lnTo>
                    <a:pt x="152400" y="3992569"/>
                  </a:lnTo>
                  <a:lnTo>
                    <a:pt x="165100" y="4142887"/>
                  </a:lnTo>
                  <a:close/>
                </a:path>
              </a:pathLst>
            </a:custGeom>
            <a:solidFill>
              <a:srgbClr val="3C49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1647" y="4230173"/>
              <a:ext cx="7672394" cy="5372455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876857" y="228600"/>
            <a:ext cx="17411700" cy="2982595"/>
          </a:xfrm>
          <a:custGeom>
            <a:avLst/>
            <a:gdLst/>
            <a:ahLst/>
            <a:cxnLst/>
            <a:rect l="l" t="t" r="r" b="b"/>
            <a:pathLst>
              <a:path w="17411700" h="2982595">
                <a:moveTo>
                  <a:pt x="17411140" y="2981984"/>
                </a:moveTo>
                <a:lnTo>
                  <a:pt x="0" y="2981984"/>
                </a:lnTo>
                <a:lnTo>
                  <a:pt x="385762" y="1490992"/>
                </a:lnTo>
                <a:lnTo>
                  <a:pt x="0" y="0"/>
                </a:lnTo>
                <a:lnTo>
                  <a:pt x="17411140" y="0"/>
                </a:lnTo>
                <a:lnTo>
                  <a:pt x="17411140" y="2981984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36201" y="7171319"/>
            <a:ext cx="3351797" cy="311567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712052" y="3290405"/>
            <a:ext cx="4159885" cy="3695700"/>
            <a:chOff x="13712052" y="3290405"/>
            <a:chExt cx="4159885" cy="3695700"/>
          </a:xfrm>
        </p:grpSpPr>
        <p:sp>
          <p:nvSpPr>
            <p:cNvPr id="11" name="object 11"/>
            <p:cNvSpPr/>
            <p:nvPr/>
          </p:nvSpPr>
          <p:spPr>
            <a:xfrm>
              <a:off x="13712052" y="3467711"/>
              <a:ext cx="3382645" cy="3517900"/>
            </a:xfrm>
            <a:custGeom>
              <a:avLst/>
              <a:gdLst/>
              <a:ahLst/>
              <a:cxnLst/>
              <a:rect l="l" t="t" r="r" b="b"/>
              <a:pathLst>
                <a:path w="3382644" h="3517900">
                  <a:moveTo>
                    <a:pt x="3299274" y="3517899"/>
                  </a:moveTo>
                  <a:lnTo>
                    <a:pt x="508262" y="3517899"/>
                  </a:lnTo>
                  <a:lnTo>
                    <a:pt x="404573" y="3505199"/>
                  </a:lnTo>
                  <a:lnTo>
                    <a:pt x="60190" y="3505199"/>
                  </a:lnTo>
                  <a:lnTo>
                    <a:pt x="56753" y="3467099"/>
                  </a:lnTo>
                  <a:lnTo>
                    <a:pt x="53253" y="3428999"/>
                  </a:lnTo>
                  <a:lnTo>
                    <a:pt x="49710" y="3390899"/>
                  </a:lnTo>
                  <a:lnTo>
                    <a:pt x="42570" y="3314699"/>
                  </a:lnTo>
                  <a:lnTo>
                    <a:pt x="39012" y="3263899"/>
                  </a:lnTo>
                  <a:lnTo>
                    <a:pt x="35490" y="3225799"/>
                  </a:lnTo>
                  <a:lnTo>
                    <a:pt x="32020" y="3174999"/>
                  </a:lnTo>
                  <a:lnTo>
                    <a:pt x="28625" y="3124199"/>
                  </a:lnTo>
                  <a:lnTo>
                    <a:pt x="25322" y="3073399"/>
                  </a:lnTo>
                  <a:lnTo>
                    <a:pt x="22132" y="3022599"/>
                  </a:lnTo>
                  <a:lnTo>
                    <a:pt x="19074" y="2971799"/>
                  </a:lnTo>
                  <a:lnTo>
                    <a:pt x="16167" y="2920999"/>
                  </a:lnTo>
                  <a:lnTo>
                    <a:pt x="13431" y="2870199"/>
                  </a:lnTo>
                  <a:lnTo>
                    <a:pt x="10885" y="2806699"/>
                  </a:lnTo>
                  <a:lnTo>
                    <a:pt x="8550" y="2755899"/>
                  </a:lnTo>
                  <a:lnTo>
                    <a:pt x="6444" y="2692399"/>
                  </a:lnTo>
                  <a:lnTo>
                    <a:pt x="4587" y="2628899"/>
                  </a:lnTo>
                  <a:lnTo>
                    <a:pt x="2998" y="2565399"/>
                  </a:lnTo>
                  <a:lnTo>
                    <a:pt x="1852" y="2514599"/>
                  </a:lnTo>
                  <a:lnTo>
                    <a:pt x="987" y="2463799"/>
                  </a:lnTo>
                  <a:lnTo>
                    <a:pt x="388" y="2412999"/>
                  </a:lnTo>
                  <a:lnTo>
                    <a:pt x="126" y="2374899"/>
                  </a:lnTo>
                  <a:lnTo>
                    <a:pt x="0" y="2273299"/>
                  </a:lnTo>
                  <a:lnTo>
                    <a:pt x="101" y="2247899"/>
                  </a:lnTo>
                  <a:lnTo>
                    <a:pt x="330" y="2209799"/>
                  </a:lnTo>
                  <a:lnTo>
                    <a:pt x="1485" y="2120899"/>
                  </a:lnTo>
                  <a:lnTo>
                    <a:pt x="2303" y="2070099"/>
                  </a:lnTo>
                  <a:lnTo>
                    <a:pt x="3260" y="2031999"/>
                  </a:lnTo>
                  <a:lnTo>
                    <a:pt x="4341" y="1981199"/>
                  </a:lnTo>
                  <a:lnTo>
                    <a:pt x="5530" y="1943099"/>
                  </a:lnTo>
                  <a:lnTo>
                    <a:pt x="6811" y="1892299"/>
                  </a:lnTo>
                  <a:lnTo>
                    <a:pt x="8169" y="1841499"/>
                  </a:lnTo>
                  <a:lnTo>
                    <a:pt x="12543" y="1689099"/>
                  </a:lnTo>
                  <a:lnTo>
                    <a:pt x="15552" y="1587499"/>
                  </a:lnTo>
                  <a:lnTo>
                    <a:pt x="17037" y="1523999"/>
                  </a:lnTo>
                  <a:lnTo>
                    <a:pt x="18489" y="1473199"/>
                  </a:lnTo>
                  <a:lnTo>
                    <a:pt x="19891" y="1409699"/>
                  </a:lnTo>
                  <a:lnTo>
                    <a:pt x="20701" y="1371599"/>
                  </a:lnTo>
                  <a:lnTo>
                    <a:pt x="22255" y="1295399"/>
                  </a:lnTo>
                  <a:lnTo>
                    <a:pt x="22990" y="1257299"/>
                  </a:lnTo>
                  <a:lnTo>
                    <a:pt x="23690" y="1206499"/>
                  </a:lnTo>
                  <a:lnTo>
                    <a:pt x="24351" y="1168399"/>
                  </a:lnTo>
                  <a:lnTo>
                    <a:pt x="24966" y="1117599"/>
                  </a:lnTo>
                  <a:lnTo>
                    <a:pt x="25532" y="1079499"/>
                  </a:lnTo>
                  <a:lnTo>
                    <a:pt x="26042" y="1028699"/>
                  </a:lnTo>
                  <a:lnTo>
                    <a:pt x="26494" y="977899"/>
                  </a:lnTo>
                  <a:lnTo>
                    <a:pt x="26880" y="927099"/>
                  </a:lnTo>
                  <a:lnTo>
                    <a:pt x="27197" y="876299"/>
                  </a:lnTo>
                  <a:lnTo>
                    <a:pt x="27439" y="825499"/>
                  </a:lnTo>
                  <a:lnTo>
                    <a:pt x="27643" y="647699"/>
                  </a:lnTo>
                  <a:lnTo>
                    <a:pt x="27523" y="596899"/>
                  </a:lnTo>
                  <a:lnTo>
                    <a:pt x="27400" y="558799"/>
                  </a:lnTo>
                  <a:lnTo>
                    <a:pt x="26631" y="431799"/>
                  </a:lnTo>
                  <a:lnTo>
                    <a:pt x="26098" y="368299"/>
                  </a:lnTo>
                  <a:lnTo>
                    <a:pt x="25446" y="317499"/>
                  </a:lnTo>
                  <a:lnTo>
                    <a:pt x="24670" y="253999"/>
                  </a:lnTo>
                  <a:lnTo>
                    <a:pt x="23764" y="190499"/>
                  </a:lnTo>
                  <a:lnTo>
                    <a:pt x="22724" y="126999"/>
                  </a:lnTo>
                  <a:lnTo>
                    <a:pt x="25284" y="88899"/>
                  </a:lnTo>
                  <a:lnTo>
                    <a:pt x="26045" y="50799"/>
                  </a:lnTo>
                  <a:lnTo>
                    <a:pt x="31641" y="12699"/>
                  </a:lnTo>
                  <a:lnTo>
                    <a:pt x="48708" y="0"/>
                  </a:lnTo>
                  <a:lnTo>
                    <a:pt x="2304203" y="0"/>
                  </a:lnTo>
                  <a:lnTo>
                    <a:pt x="2355854" y="12699"/>
                  </a:lnTo>
                  <a:lnTo>
                    <a:pt x="2713563" y="12699"/>
                  </a:lnTo>
                  <a:lnTo>
                    <a:pt x="2766972" y="25399"/>
                  </a:lnTo>
                  <a:lnTo>
                    <a:pt x="2760533" y="114299"/>
                  </a:lnTo>
                  <a:lnTo>
                    <a:pt x="1799882" y="114299"/>
                  </a:lnTo>
                  <a:lnTo>
                    <a:pt x="1749234" y="126999"/>
                  </a:lnTo>
                  <a:lnTo>
                    <a:pt x="1333253" y="126999"/>
                  </a:lnTo>
                  <a:lnTo>
                    <a:pt x="1285013" y="139699"/>
                  </a:lnTo>
                  <a:lnTo>
                    <a:pt x="617219" y="139699"/>
                  </a:lnTo>
                  <a:lnTo>
                    <a:pt x="562127" y="152399"/>
                  </a:lnTo>
                  <a:lnTo>
                    <a:pt x="132487" y="152399"/>
                  </a:lnTo>
                  <a:lnTo>
                    <a:pt x="134848" y="203199"/>
                  </a:lnTo>
                  <a:lnTo>
                    <a:pt x="136563" y="266699"/>
                  </a:lnTo>
                  <a:lnTo>
                    <a:pt x="137746" y="317499"/>
                  </a:lnTo>
                  <a:lnTo>
                    <a:pt x="138511" y="355599"/>
                  </a:lnTo>
                  <a:lnTo>
                    <a:pt x="139207" y="406399"/>
                  </a:lnTo>
                  <a:lnTo>
                    <a:pt x="139820" y="495299"/>
                  </a:lnTo>
                  <a:lnTo>
                    <a:pt x="140413" y="533399"/>
                  </a:lnTo>
                  <a:lnTo>
                    <a:pt x="141649" y="584199"/>
                  </a:lnTo>
                  <a:lnTo>
                    <a:pt x="143782" y="647699"/>
                  </a:lnTo>
                  <a:lnTo>
                    <a:pt x="146120" y="685799"/>
                  </a:lnTo>
                  <a:lnTo>
                    <a:pt x="148350" y="736599"/>
                  </a:lnTo>
                  <a:lnTo>
                    <a:pt x="152255" y="800099"/>
                  </a:lnTo>
                  <a:lnTo>
                    <a:pt x="153955" y="838199"/>
                  </a:lnTo>
                  <a:lnTo>
                    <a:pt x="155279" y="876299"/>
                  </a:lnTo>
                  <a:lnTo>
                    <a:pt x="156251" y="914399"/>
                  </a:lnTo>
                  <a:lnTo>
                    <a:pt x="156895" y="952499"/>
                  </a:lnTo>
                  <a:lnTo>
                    <a:pt x="157149" y="990599"/>
                  </a:lnTo>
                  <a:lnTo>
                    <a:pt x="157273" y="1028699"/>
                  </a:lnTo>
                  <a:lnTo>
                    <a:pt x="157242" y="1054099"/>
                  </a:lnTo>
                  <a:lnTo>
                    <a:pt x="157093" y="1092199"/>
                  </a:lnTo>
                  <a:lnTo>
                    <a:pt x="156659" y="1142999"/>
                  </a:lnTo>
                  <a:lnTo>
                    <a:pt x="156015" y="1206499"/>
                  </a:lnTo>
                  <a:lnTo>
                    <a:pt x="155183" y="1257299"/>
                  </a:lnTo>
                  <a:lnTo>
                    <a:pt x="154188" y="1320799"/>
                  </a:lnTo>
                  <a:lnTo>
                    <a:pt x="153053" y="1384299"/>
                  </a:lnTo>
                  <a:lnTo>
                    <a:pt x="151801" y="1460499"/>
                  </a:lnTo>
                  <a:lnTo>
                    <a:pt x="150917" y="1511299"/>
                  </a:lnTo>
                  <a:lnTo>
                    <a:pt x="149993" y="1562099"/>
                  </a:lnTo>
                  <a:lnTo>
                    <a:pt x="148993" y="1600199"/>
                  </a:lnTo>
                  <a:lnTo>
                    <a:pt x="147879" y="1650999"/>
                  </a:lnTo>
                  <a:lnTo>
                    <a:pt x="145156" y="1765299"/>
                  </a:lnTo>
                  <a:lnTo>
                    <a:pt x="140609" y="1930399"/>
                  </a:lnTo>
                  <a:lnTo>
                    <a:pt x="138787" y="1993899"/>
                  </a:lnTo>
                  <a:lnTo>
                    <a:pt x="137218" y="2044699"/>
                  </a:lnTo>
                  <a:lnTo>
                    <a:pt x="134689" y="2120899"/>
                  </a:lnTo>
                  <a:lnTo>
                    <a:pt x="133656" y="2158999"/>
                  </a:lnTo>
                  <a:lnTo>
                    <a:pt x="132727" y="2197099"/>
                  </a:lnTo>
                  <a:lnTo>
                    <a:pt x="131867" y="2235199"/>
                  </a:lnTo>
                  <a:lnTo>
                    <a:pt x="130915" y="2298699"/>
                  </a:lnTo>
                  <a:lnTo>
                    <a:pt x="130052" y="2349499"/>
                  </a:lnTo>
                  <a:lnTo>
                    <a:pt x="129331" y="2400299"/>
                  </a:lnTo>
                  <a:lnTo>
                    <a:pt x="128810" y="2451099"/>
                  </a:lnTo>
                  <a:lnTo>
                    <a:pt x="128632" y="2476499"/>
                  </a:lnTo>
                  <a:lnTo>
                    <a:pt x="128691" y="2552699"/>
                  </a:lnTo>
                  <a:lnTo>
                    <a:pt x="128999" y="2590799"/>
                  </a:lnTo>
                  <a:lnTo>
                    <a:pt x="129833" y="2641599"/>
                  </a:lnTo>
                  <a:lnTo>
                    <a:pt x="131146" y="2692399"/>
                  </a:lnTo>
                  <a:lnTo>
                    <a:pt x="132992" y="2743199"/>
                  </a:lnTo>
                  <a:lnTo>
                    <a:pt x="135429" y="2793999"/>
                  </a:lnTo>
                  <a:lnTo>
                    <a:pt x="138511" y="2844799"/>
                  </a:lnTo>
                  <a:lnTo>
                    <a:pt x="141153" y="2895599"/>
                  </a:lnTo>
                  <a:lnTo>
                    <a:pt x="144266" y="2933699"/>
                  </a:lnTo>
                  <a:lnTo>
                    <a:pt x="147896" y="2971799"/>
                  </a:lnTo>
                  <a:lnTo>
                    <a:pt x="152089" y="3022599"/>
                  </a:lnTo>
                  <a:lnTo>
                    <a:pt x="156891" y="3073399"/>
                  </a:lnTo>
                  <a:lnTo>
                    <a:pt x="162350" y="3124199"/>
                  </a:lnTo>
                  <a:lnTo>
                    <a:pt x="168511" y="3174999"/>
                  </a:lnTo>
                  <a:lnTo>
                    <a:pt x="175420" y="3225799"/>
                  </a:lnTo>
                  <a:lnTo>
                    <a:pt x="183125" y="3276599"/>
                  </a:lnTo>
                  <a:lnTo>
                    <a:pt x="191671" y="3340099"/>
                  </a:lnTo>
                  <a:lnTo>
                    <a:pt x="521840" y="3340099"/>
                  </a:lnTo>
                  <a:lnTo>
                    <a:pt x="581366" y="3352799"/>
                  </a:lnTo>
                  <a:lnTo>
                    <a:pt x="883026" y="3352799"/>
                  </a:lnTo>
                  <a:lnTo>
                    <a:pt x="947475" y="3365499"/>
                  </a:lnTo>
                  <a:lnTo>
                    <a:pt x="1150422" y="3365499"/>
                  </a:lnTo>
                  <a:lnTo>
                    <a:pt x="1268214" y="3378199"/>
                  </a:lnTo>
                  <a:lnTo>
                    <a:pt x="1421863" y="3378199"/>
                  </a:lnTo>
                  <a:lnTo>
                    <a:pt x="1465184" y="3390899"/>
                  </a:lnTo>
                  <a:lnTo>
                    <a:pt x="3307415" y="3390899"/>
                  </a:lnTo>
                  <a:lnTo>
                    <a:pt x="3306716" y="3403599"/>
                  </a:lnTo>
                  <a:lnTo>
                    <a:pt x="3304042" y="3441699"/>
                  </a:lnTo>
                  <a:lnTo>
                    <a:pt x="3301543" y="3479799"/>
                  </a:lnTo>
                  <a:lnTo>
                    <a:pt x="3299274" y="3517899"/>
                  </a:lnTo>
                  <a:close/>
                </a:path>
                <a:path w="3382644" h="3517900">
                  <a:moveTo>
                    <a:pt x="2753531" y="253999"/>
                  </a:moveTo>
                  <a:lnTo>
                    <a:pt x="1109484" y="253999"/>
                  </a:lnTo>
                  <a:lnTo>
                    <a:pt x="1166618" y="241299"/>
                  </a:lnTo>
                  <a:lnTo>
                    <a:pt x="1582102" y="241299"/>
                  </a:lnTo>
                  <a:lnTo>
                    <a:pt x="1630433" y="228599"/>
                  </a:lnTo>
                  <a:lnTo>
                    <a:pt x="1914751" y="228599"/>
                  </a:lnTo>
                  <a:lnTo>
                    <a:pt x="1962184" y="215899"/>
                  </a:lnTo>
                  <a:lnTo>
                    <a:pt x="2155945" y="215899"/>
                  </a:lnTo>
                  <a:lnTo>
                    <a:pt x="2205923" y="203199"/>
                  </a:lnTo>
                  <a:lnTo>
                    <a:pt x="2390464" y="203199"/>
                  </a:lnTo>
                  <a:lnTo>
                    <a:pt x="2446822" y="190499"/>
                  </a:lnTo>
                  <a:lnTo>
                    <a:pt x="2551018" y="190499"/>
                  </a:lnTo>
                  <a:lnTo>
                    <a:pt x="2598595" y="177799"/>
                  </a:lnTo>
                  <a:lnTo>
                    <a:pt x="2755710" y="177799"/>
                  </a:lnTo>
                  <a:lnTo>
                    <a:pt x="2753531" y="253999"/>
                  </a:lnTo>
                  <a:close/>
                </a:path>
                <a:path w="3382644" h="3517900">
                  <a:moveTo>
                    <a:pt x="2403236" y="266699"/>
                  </a:moveTo>
                  <a:lnTo>
                    <a:pt x="488331" y="266699"/>
                  </a:lnTo>
                  <a:lnTo>
                    <a:pt x="543968" y="253999"/>
                  </a:lnTo>
                  <a:lnTo>
                    <a:pt x="2461234" y="253999"/>
                  </a:lnTo>
                  <a:lnTo>
                    <a:pt x="2403236" y="266699"/>
                  </a:lnTo>
                  <a:close/>
                </a:path>
                <a:path w="3382644" h="3517900">
                  <a:moveTo>
                    <a:pt x="3055725" y="3251199"/>
                  </a:moveTo>
                  <a:lnTo>
                    <a:pt x="572177" y="3251199"/>
                  </a:lnTo>
                  <a:lnTo>
                    <a:pt x="517921" y="3238499"/>
                  </a:lnTo>
                  <a:lnTo>
                    <a:pt x="461402" y="3238499"/>
                  </a:lnTo>
                  <a:lnTo>
                    <a:pt x="402687" y="3225799"/>
                  </a:lnTo>
                  <a:lnTo>
                    <a:pt x="341844" y="3225799"/>
                  </a:lnTo>
                  <a:lnTo>
                    <a:pt x="278941" y="3213099"/>
                  </a:lnTo>
                  <a:lnTo>
                    <a:pt x="272712" y="3174999"/>
                  </a:lnTo>
                  <a:lnTo>
                    <a:pt x="265841" y="3136899"/>
                  </a:lnTo>
                  <a:lnTo>
                    <a:pt x="258546" y="3086099"/>
                  </a:lnTo>
                  <a:lnTo>
                    <a:pt x="251046" y="3035299"/>
                  </a:lnTo>
                  <a:lnTo>
                    <a:pt x="243559" y="2971799"/>
                  </a:lnTo>
                  <a:lnTo>
                    <a:pt x="236304" y="2908299"/>
                  </a:lnTo>
                  <a:lnTo>
                    <a:pt x="229498" y="2844799"/>
                  </a:lnTo>
                  <a:lnTo>
                    <a:pt x="225644" y="2806699"/>
                  </a:lnTo>
                  <a:lnTo>
                    <a:pt x="222322" y="2768599"/>
                  </a:lnTo>
                  <a:lnTo>
                    <a:pt x="219512" y="2717799"/>
                  </a:lnTo>
                  <a:lnTo>
                    <a:pt x="217192" y="2679699"/>
                  </a:lnTo>
                  <a:lnTo>
                    <a:pt x="215340" y="2641599"/>
                  </a:lnTo>
                  <a:lnTo>
                    <a:pt x="213935" y="2603499"/>
                  </a:lnTo>
                  <a:lnTo>
                    <a:pt x="212956" y="2565399"/>
                  </a:lnTo>
                  <a:lnTo>
                    <a:pt x="212381" y="2527299"/>
                  </a:lnTo>
                  <a:lnTo>
                    <a:pt x="212245" y="2476499"/>
                  </a:lnTo>
                  <a:lnTo>
                    <a:pt x="212358" y="2451099"/>
                  </a:lnTo>
                  <a:lnTo>
                    <a:pt x="212868" y="2412999"/>
                  </a:lnTo>
                  <a:lnTo>
                    <a:pt x="213696" y="2362199"/>
                  </a:lnTo>
                  <a:lnTo>
                    <a:pt x="214821" y="2324099"/>
                  </a:lnTo>
                  <a:lnTo>
                    <a:pt x="216223" y="2273299"/>
                  </a:lnTo>
                  <a:lnTo>
                    <a:pt x="217879" y="2235199"/>
                  </a:lnTo>
                  <a:lnTo>
                    <a:pt x="219768" y="2184399"/>
                  </a:lnTo>
                  <a:lnTo>
                    <a:pt x="221868" y="2133599"/>
                  </a:lnTo>
                  <a:lnTo>
                    <a:pt x="224159" y="2082799"/>
                  </a:lnTo>
                  <a:lnTo>
                    <a:pt x="231960" y="1904999"/>
                  </a:lnTo>
                  <a:lnTo>
                    <a:pt x="234799" y="1841499"/>
                  </a:lnTo>
                  <a:lnTo>
                    <a:pt x="237720" y="1765299"/>
                  </a:lnTo>
                  <a:lnTo>
                    <a:pt x="240704" y="1701799"/>
                  </a:lnTo>
                  <a:lnTo>
                    <a:pt x="243728" y="1625599"/>
                  </a:lnTo>
                  <a:lnTo>
                    <a:pt x="246771" y="1536699"/>
                  </a:lnTo>
                  <a:lnTo>
                    <a:pt x="249813" y="1460499"/>
                  </a:lnTo>
                  <a:lnTo>
                    <a:pt x="252071" y="1396999"/>
                  </a:lnTo>
                  <a:lnTo>
                    <a:pt x="254074" y="1333499"/>
                  </a:lnTo>
                  <a:lnTo>
                    <a:pt x="255827" y="1282699"/>
                  </a:lnTo>
                  <a:lnTo>
                    <a:pt x="257339" y="1231899"/>
                  </a:lnTo>
                  <a:lnTo>
                    <a:pt x="258616" y="1181099"/>
                  </a:lnTo>
                  <a:lnTo>
                    <a:pt x="259668" y="1130299"/>
                  </a:lnTo>
                  <a:lnTo>
                    <a:pt x="260500" y="1092199"/>
                  </a:lnTo>
                  <a:lnTo>
                    <a:pt x="261122" y="1041399"/>
                  </a:lnTo>
                  <a:lnTo>
                    <a:pt x="261539" y="990599"/>
                  </a:lnTo>
                  <a:lnTo>
                    <a:pt x="261589" y="977899"/>
                  </a:lnTo>
                  <a:lnTo>
                    <a:pt x="261684" y="863599"/>
                  </a:lnTo>
                  <a:lnTo>
                    <a:pt x="261262" y="800099"/>
                  </a:lnTo>
                  <a:lnTo>
                    <a:pt x="260550" y="749299"/>
                  </a:lnTo>
                  <a:lnTo>
                    <a:pt x="259580" y="685799"/>
                  </a:lnTo>
                  <a:lnTo>
                    <a:pt x="258380" y="634999"/>
                  </a:lnTo>
                  <a:lnTo>
                    <a:pt x="256981" y="571499"/>
                  </a:lnTo>
                  <a:lnTo>
                    <a:pt x="255413" y="520699"/>
                  </a:lnTo>
                  <a:lnTo>
                    <a:pt x="253705" y="469899"/>
                  </a:lnTo>
                  <a:lnTo>
                    <a:pt x="251889" y="431799"/>
                  </a:lnTo>
                  <a:lnTo>
                    <a:pt x="249994" y="380999"/>
                  </a:lnTo>
                  <a:lnTo>
                    <a:pt x="244137" y="266699"/>
                  </a:lnTo>
                  <a:lnTo>
                    <a:pt x="2330254" y="266699"/>
                  </a:lnTo>
                  <a:lnTo>
                    <a:pt x="2307502" y="279399"/>
                  </a:lnTo>
                  <a:lnTo>
                    <a:pt x="2235881" y="279399"/>
                  </a:lnTo>
                  <a:lnTo>
                    <a:pt x="2189078" y="292099"/>
                  </a:lnTo>
                  <a:lnTo>
                    <a:pt x="2136323" y="304799"/>
                  </a:lnTo>
                  <a:lnTo>
                    <a:pt x="2078648" y="304799"/>
                  </a:lnTo>
                  <a:lnTo>
                    <a:pt x="2017087" y="317499"/>
                  </a:lnTo>
                  <a:lnTo>
                    <a:pt x="1952672" y="342899"/>
                  </a:lnTo>
                  <a:lnTo>
                    <a:pt x="1819409" y="368299"/>
                  </a:lnTo>
                  <a:lnTo>
                    <a:pt x="1752627" y="393699"/>
                  </a:lnTo>
                  <a:lnTo>
                    <a:pt x="1723141" y="406399"/>
                  </a:lnTo>
                  <a:lnTo>
                    <a:pt x="1691678" y="406399"/>
                  </a:lnTo>
                  <a:lnTo>
                    <a:pt x="1658377" y="419099"/>
                  </a:lnTo>
                  <a:lnTo>
                    <a:pt x="1623374" y="431799"/>
                  </a:lnTo>
                  <a:lnTo>
                    <a:pt x="1586809" y="444499"/>
                  </a:lnTo>
                  <a:lnTo>
                    <a:pt x="1548819" y="457199"/>
                  </a:lnTo>
                  <a:lnTo>
                    <a:pt x="1509542" y="482599"/>
                  </a:lnTo>
                  <a:lnTo>
                    <a:pt x="1427681" y="507999"/>
                  </a:lnTo>
                  <a:lnTo>
                    <a:pt x="1385373" y="533399"/>
                  </a:lnTo>
                  <a:lnTo>
                    <a:pt x="1342330" y="558799"/>
                  </a:lnTo>
                  <a:lnTo>
                    <a:pt x="1298692" y="571499"/>
                  </a:lnTo>
                  <a:lnTo>
                    <a:pt x="1210177" y="622299"/>
                  </a:lnTo>
                  <a:lnTo>
                    <a:pt x="1165578" y="660399"/>
                  </a:lnTo>
                  <a:lnTo>
                    <a:pt x="1076385" y="711199"/>
                  </a:lnTo>
                  <a:lnTo>
                    <a:pt x="988121" y="787399"/>
                  </a:lnTo>
                  <a:lnTo>
                    <a:pt x="944682" y="825499"/>
                  </a:lnTo>
                  <a:lnTo>
                    <a:pt x="901889" y="863599"/>
                  </a:lnTo>
                  <a:lnTo>
                    <a:pt x="859881" y="914399"/>
                  </a:lnTo>
                  <a:lnTo>
                    <a:pt x="818795" y="952499"/>
                  </a:lnTo>
                  <a:lnTo>
                    <a:pt x="778770" y="1003299"/>
                  </a:lnTo>
                  <a:lnTo>
                    <a:pt x="736361" y="1054099"/>
                  </a:lnTo>
                  <a:lnTo>
                    <a:pt x="697382" y="1117599"/>
                  </a:lnTo>
                  <a:lnTo>
                    <a:pt x="661708" y="1168399"/>
                  </a:lnTo>
                  <a:lnTo>
                    <a:pt x="629212" y="1231899"/>
                  </a:lnTo>
                  <a:lnTo>
                    <a:pt x="599767" y="1295399"/>
                  </a:lnTo>
                  <a:lnTo>
                    <a:pt x="573248" y="1346199"/>
                  </a:lnTo>
                  <a:lnTo>
                    <a:pt x="549528" y="1409699"/>
                  </a:lnTo>
                  <a:lnTo>
                    <a:pt x="528480" y="1473199"/>
                  </a:lnTo>
                  <a:lnTo>
                    <a:pt x="509979" y="1523999"/>
                  </a:lnTo>
                  <a:lnTo>
                    <a:pt x="493898" y="1587499"/>
                  </a:lnTo>
                  <a:lnTo>
                    <a:pt x="480110" y="1638299"/>
                  </a:lnTo>
                  <a:lnTo>
                    <a:pt x="468490" y="1701799"/>
                  </a:lnTo>
                  <a:lnTo>
                    <a:pt x="451247" y="1816099"/>
                  </a:lnTo>
                  <a:lnTo>
                    <a:pt x="445371" y="1866899"/>
                  </a:lnTo>
                  <a:lnTo>
                    <a:pt x="441157" y="1930399"/>
                  </a:lnTo>
                  <a:lnTo>
                    <a:pt x="438479" y="1981199"/>
                  </a:lnTo>
                  <a:lnTo>
                    <a:pt x="437210" y="2031999"/>
                  </a:lnTo>
                  <a:lnTo>
                    <a:pt x="437224" y="2082799"/>
                  </a:lnTo>
                  <a:lnTo>
                    <a:pt x="438395" y="2133599"/>
                  </a:lnTo>
                  <a:lnTo>
                    <a:pt x="440596" y="2184399"/>
                  </a:lnTo>
                  <a:lnTo>
                    <a:pt x="443702" y="2235199"/>
                  </a:lnTo>
                  <a:lnTo>
                    <a:pt x="447585" y="2273299"/>
                  </a:lnTo>
                  <a:lnTo>
                    <a:pt x="452120" y="2311399"/>
                  </a:lnTo>
                  <a:lnTo>
                    <a:pt x="457179" y="2362199"/>
                  </a:lnTo>
                  <a:lnTo>
                    <a:pt x="462638" y="2400299"/>
                  </a:lnTo>
                  <a:lnTo>
                    <a:pt x="468369" y="2425699"/>
                  </a:lnTo>
                  <a:lnTo>
                    <a:pt x="474246" y="2463799"/>
                  </a:lnTo>
                  <a:lnTo>
                    <a:pt x="480143" y="2489199"/>
                  </a:lnTo>
                  <a:lnTo>
                    <a:pt x="485933" y="2527299"/>
                  </a:lnTo>
                  <a:lnTo>
                    <a:pt x="491490" y="2552699"/>
                  </a:lnTo>
                  <a:lnTo>
                    <a:pt x="496688" y="2565399"/>
                  </a:lnTo>
                  <a:lnTo>
                    <a:pt x="501401" y="2590799"/>
                  </a:lnTo>
                  <a:lnTo>
                    <a:pt x="505502" y="2603499"/>
                  </a:lnTo>
                  <a:lnTo>
                    <a:pt x="508864" y="2616199"/>
                  </a:lnTo>
                  <a:lnTo>
                    <a:pt x="511362" y="2628899"/>
                  </a:lnTo>
                  <a:lnTo>
                    <a:pt x="512870" y="2628899"/>
                  </a:lnTo>
                  <a:lnTo>
                    <a:pt x="524573" y="2666999"/>
                  </a:lnTo>
                  <a:lnTo>
                    <a:pt x="535876" y="2705099"/>
                  </a:lnTo>
                  <a:lnTo>
                    <a:pt x="546421" y="2730499"/>
                  </a:lnTo>
                  <a:lnTo>
                    <a:pt x="555847" y="2755899"/>
                  </a:lnTo>
                  <a:lnTo>
                    <a:pt x="3103419" y="2755899"/>
                  </a:lnTo>
                  <a:lnTo>
                    <a:pt x="3100931" y="2793999"/>
                  </a:lnTo>
                  <a:lnTo>
                    <a:pt x="3097302" y="2844799"/>
                  </a:lnTo>
                  <a:lnTo>
                    <a:pt x="3093350" y="2895599"/>
                  </a:lnTo>
                  <a:lnTo>
                    <a:pt x="3089064" y="2946399"/>
                  </a:lnTo>
                  <a:lnTo>
                    <a:pt x="3084432" y="2997199"/>
                  </a:lnTo>
                  <a:lnTo>
                    <a:pt x="3079446" y="3047999"/>
                  </a:lnTo>
                  <a:lnTo>
                    <a:pt x="3074092" y="3098799"/>
                  </a:lnTo>
                  <a:lnTo>
                    <a:pt x="3068362" y="3149599"/>
                  </a:lnTo>
                  <a:lnTo>
                    <a:pt x="3062243" y="3200399"/>
                  </a:lnTo>
                  <a:lnTo>
                    <a:pt x="3055725" y="3251199"/>
                  </a:lnTo>
                  <a:close/>
                </a:path>
                <a:path w="3382644" h="3517900">
                  <a:moveTo>
                    <a:pt x="2319982" y="1549399"/>
                  </a:moveTo>
                  <a:lnTo>
                    <a:pt x="2036477" y="1549399"/>
                  </a:lnTo>
                  <a:lnTo>
                    <a:pt x="2096850" y="1536699"/>
                  </a:lnTo>
                  <a:lnTo>
                    <a:pt x="2267142" y="1536699"/>
                  </a:lnTo>
                  <a:lnTo>
                    <a:pt x="2319982" y="1549399"/>
                  </a:lnTo>
                  <a:close/>
                </a:path>
                <a:path w="3382644" h="3517900">
                  <a:moveTo>
                    <a:pt x="2419211" y="1562099"/>
                  </a:moveTo>
                  <a:lnTo>
                    <a:pt x="1922382" y="1562099"/>
                  </a:lnTo>
                  <a:lnTo>
                    <a:pt x="1974458" y="1549399"/>
                  </a:lnTo>
                  <a:lnTo>
                    <a:pt x="2370703" y="1549399"/>
                  </a:lnTo>
                  <a:lnTo>
                    <a:pt x="2419211" y="1562099"/>
                  </a:lnTo>
                  <a:close/>
                </a:path>
                <a:path w="3382644" h="3517900">
                  <a:moveTo>
                    <a:pt x="3103419" y="2755899"/>
                  </a:moveTo>
                  <a:lnTo>
                    <a:pt x="555847" y="2755899"/>
                  </a:lnTo>
                  <a:lnTo>
                    <a:pt x="639521" y="2616199"/>
                  </a:lnTo>
                  <a:lnTo>
                    <a:pt x="664095" y="2565399"/>
                  </a:lnTo>
                  <a:lnTo>
                    <a:pt x="688906" y="2527299"/>
                  </a:lnTo>
                  <a:lnTo>
                    <a:pt x="714005" y="2489199"/>
                  </a:lnTo>
                  <a:lnTo>
                    <a:pt x="739446" y="2451099"/>
                  </a:lnTo>
                  <a:lnTo>
                    <a:pt x="765281" y="2412999"/>
                  </a:lnTo>
                  <a:lnTo>
                    <a:pt x="791564" y="2362199"/>
                  </a:lnTo>
                  <a:lnTo>
                    <a:pt x="818346" y="2324099"/>
                  </a:lnTo>
                  <a:lnTo>
                    <a:pt x="845681" y="2285999"/>
                  </a:lnTo>
                  <a:lnTo>
                    <a:pt x="878223" y="2247899"/>
                  </a:lnTo>
                  <a:lnTo>
                    <a:pt x="911479" y="2197099"/>
                  </a:lnTo>
                  <a:lnTo>
                    <a:pt x="945103" y="2158999"/>
                  </a:lnTo>
                  <a:lnTo>
                    <a:pt x="978750" y="2108199"/>
                  </a:lnTo>
                  <a:lnTo>
                    <a:pt x="1012074" y="2070099"/>
                  </a:lnTo>
                  <a:lnTo>
                    <a:pt x="1044730" y="2019299"/>
                  </a:lnTo>
                  <a:lnTo>
                    <a:pt x="1070346" y="1993899"/>
                  </a:lnTo>
                  <a:lnTo>
                    <a:pt x="1098197" y="1955799"/>
                  </a:lnTo>
                  <a:lnTo>
                    <a:pt x="1128186" y="1930399"/>
                  </a:lnTo>
                  <a:lnTo>
                    <a:pt x="1160215" y="1892299"/>
                  </a:lnTo>
                  <a:lnTo>
                    <a:pt x="1194188" y="1866899"/>
                  </a:lnTo>
                  <a:lnTo>
                    <a:pt x="1230006" y="1841499"/>
                  </a:lnTo>
                  <a:lnTo>
                    <a:pt x="1267572" y="1816099"/>
                  </a:lnTo>
                  <a:lnTo>
                    <a:pt x="1306788" y="1777999"/>
                  </a:lnTo>
                  <a:lnTo>
                    <a:pt x="1347556" y="1752599"/>
                  </a:lnTo>
                  <a:lnTo>
                    <a:pt x="1389780" y="1739899"/>
                  </a:lnTo>
                  <a:lnTo>
                    <a:pt x="1433362" y="1714499"/>
                  </a:lnTo>
                  <a:lnTo>
                    <a:pt x="1478203" y="1689099"/>
                  </a:lnTo>
                  <a:lnTo>
                    <a:pt x="1524207" y="1676399"/>
                  </a:lnTo>
                  <a:lnTo>
                    <a:pt x="1571276" y="1650999"/>
                  </a:lnTo>
                  <a:lnTo>
                    <a:pt x="1619312" y="1638299"/>
                  </a:lnTo>
                  <a:lnTo>
                    <a:pt x="1668219" y="1612899"/>
                  </a:lnTo>
                  <a:lnTo>
                    <a:pt x="1870590" y="1562099"/>
                  </a:lnTo>
                  <a:lnTo>
                    <a:pt x="2465410" y="1562099"/>
                  </a:lnTo>
                  <a:lnTo>
                    <a:pt x="2509206" y="1574799"/>
                  </a:lnTo>
                  <a:lnTo>
                    <a:pt x="2550504" y="1587499"/>
                  </a:lnTo>
                  <a:lnTo>
                    <a:pt x="2589211" y="1600199"/>
                  </a:lnTo>
                  <a:lnTo>
                    <a:pt x="2625231" y="1612899"/>
                  </a:lnTo>
                  <a:lnTo>
                    <a:pt x="2658470" y="1612899"/>
                  </a:lnTo>
                  <a:lnTo>
                    <a:pt x="2656330" y="1663699"/>
                  </a:lnTo>
                  <a:lnTo>
                    <a:pt x="2654916" y="1714499"/>
                  </a:lnTo>
                  <a:lnTo>
                    <a:pt x="2654282" y="1765299"/>
                  </a:lnTo>
                  <a:lnTo>
                    <a:pt x="2654477" y="1816099"/>
                  </a:lnTo>
                  <a:lnTo>
                    <a:pt x="2655635" y="1866899"/>
                  </a:lnTo>
                  <a:lnTo>
                    <a:pt x="2657724" y="1917699"/>
                  </a:lnTo>
                  <a:lnTo>
                    <a:pt x="2660691" y="1968499"/>
                  </a:lnTo>
                  <a:lnTo>
                    <a:pt x="2664481" y="2019299"/>
                  </a:lnTo>
                  <a:lnTo>
                    <a:pt x="2669039" y="2070099"/>
                  </a:lnTo>
                  <a:lnTo>
                    <a:pt x="2674311" y="2120899"/>
                  </a:lnTo>
                  <a:lnTo>
                    <a:pt x="2680243" y="2158999"/>
                  </a:lnTo>
                  <a:lnTo>
                    <a:pt x="2686779" y="2209799"/>
                  </a:lnTo>
                  <a:lnTo>
                    <a:pt x="2693865" y="2260599"/>
                  </a:lnTo>
                  <a:lnTo>
                    <a:pt x="2701446" y="2298699"/>
                  </a:lnTo>
                  <a:lnTo>
                    <a:pt x="3121577" y="2298699"/>
                  </a:lnTo>
                  <a:lnTo>
                    <a:pt x="3120833" y="2336799"/>
                  </a:lnTo>
                  <a:lnTo>
                    <a:pt x="3119626" y="2387599"/>
                  </a:lnTo>
                  <a:lnTo>
                    <a:pt x="3118193" y="2438399"/>
                  </a:lnTo>
                  <a:lnTo>
                    <a:pt x="3116524" y="2489199"/>
                  </a:lnTo>
                  <a:lnTo>
                    <a:pt x="3114607" y="2539999"/>
                  </a:lnTo>
                  <a:lnTo>
                    <a:pt x="3112432" y="2590799"/>
                  </a:lnTo>
                  <a:lnTo>
                    <a:pt x="3109987" y="2641599"/>
                  </a:lnTo>
                  <a:lnTo>
                    <a:pt x="3107263" y="2692399"/>
                  </a:lnTo>
                  <a:lnTo>
                    <a:pt x="3104248" y="2743199"/>
                  </a:lnTo>
                  <a:lnTo>
                    <a:pt x="3103419" y="2755899"/>
                  </a:lnTo>
                  <a:close/>
                </a:path>
                <a:path w="3382644" h="3517900">
                  <a:moveTo>
                    <a:pt x="3307415" y="3390899"/>
                  </a:moveTo>
                  <a:lnTo>
                    <a:pt x="3148674" y="3390899"/>
                  </a:lnTo>
                  <a:lnTo>
                    <a:pt x="3152693" y="3340099"/>
                  </a:lnTo>
                  <a:lnTo>
                    <a:pt x="3156558" y="3289299"/>
                  </a:lnTo>
                  <a:lnTo>
                    <a:pt x="3160266" y="3251199"/>
                  </a:lnTo>
                  <a:lnTo>
                    <a:pt x="3163814" y="3200399"/>
                  </a:lnTo>
                  <a:lnTo>
                    <a:pt x="3167198" y="3149599"/>
                  </a:lnTo>
                  <a:lnTo>
                    <a:pt x="3170417" y="3098799"/>
                  </a:lnTo>
                  <a:lnTo>
                    <a:pt x="3173467" y="3047999"/>
                  </a:lnTo>
                  <a:lnTo>
                    <a:pt x="3176345" y="2997199"/>
                  </a:lnTo>
                  <a:lnTo>
                    <a:pt x="3179047" y="2946399"/>
                  </a:lnTo>
                  <a:lnTo>
                    <a:pt x="3181691" y="2895599"/>
                  </a:lnTo>
                  <a:lnTo>
                    <a:pt x="3184112" y="2844799"/>
                  </a:lnTo>
                  <a:lnTo>
                    <a:pt x="3186312" y="2793999"/>
                  </a:lnTo>
                  <a:lnTo>
                    <a:pt x="3188295" y="2743199"/>
                  </a:lnTo>
                  <a:lnTo>
                    <a:pt x="3190063" y="2692399"/>
                  </a:lnTo>
                  <a:lnTo>
                    <a:pt x="3191621" y="2641599"/>
                  </a:lnTo>
                  <a:lnTo>
                    <a:pt x="3192972" y="2590799"/>
                  </a:lnTo>
                  <a:lnTo>
                    <a:pt x="3194117" y="2539999"/>
                  </a:lnTo>
                  <a:lnTo>
                    <a:pt x="3195061" y="2489199"/>
                  </a:lnTo>
                  <a:lnTo>
                    <a:pt x="3195807" y="2438399"/>
                  </a:lnTo>
                  <a:lnTo>
                    <a:pt x="3196358" y="2387599"/>
                  </a:lnTo>
                  <a:lnTo>
                    <a:pt x="3196717" y="2336799"/>
                  </a:lnTo>
                  <a:lnTo>
                    <a:pt x="3196772" y="2209799"/>
                  </a:lnTo>
                  <a:lnTo>
                    <a:pt x="3196672" y="2184399"/>
                  </a:lnTo>
                  <a:lnTo>
                    <a:pt x="3196295" y="2133599"/>
                  </a:lnTo>
                  <a:lnTo>
                    <a:pt x="3195741" y="2082799"/>
                  </a:lnTo>
                  <a:lnTo>
                    <a:pt x="3238706" y="2057399"/>
                  </a:lnTo>
                  <a:lnTo>
                    <a:pt x="3284225" y="2031999"/>
                  </a:lnTo>
                  <a:lnTo>
                    <a:pt x="3332174" y="2006599"/>
                  </a:lnTo>
                  <a:lnTo>
                    <a:pt x="3382430" y="1968499"/>
                  </a:lnTo>
                  <a:lnTo>
                    <a:pt x="3375684" y="2031999"/>
                  </a:lnTo>
                  <a:lnTo>
                    <a:pt x="3369587" y="2095499"/>
                  </a:lnTo>
                  <a:lnTo>
                    <a:pt x="3364102" y="2158999"/>
                  </a:lnTo>
                  <a:lnTo>
                    <a:pt x="3359195" y="2209799"/>
                  </a:lnTo>
                  <a:lnTo>
                    <a:pt x="3354832" y="2273299"/>
                  </a:lnTo>
                  <a:lnTo>
                    <a:pt x="3350977" y="2324099"/>
                  </a:lnTo>
                  <a:lnTo>
                    <a:pt x="3347595" y="2374899"/>
                  </a:lnTo>
                  <a:lnTo>
                    <a:pt x="3344651" y="2425699"/>
                  </a:lnTo>
                  <a:lnTo>
                    <a:pt x="3342111" y="2476499"/>
                  </a:lnTo>
                  <a:lnTo>
                    <a:pt x="3339939" y="2514599"/>
                  </a:lnTo>
                  <a:lnTo>
                    <a:pt x="3338100" y="2552699"/>
                  </a:lnTo>
                  <a:lnTo>
                    <a:pt x="3336559" y="2603499"/>
                  </a:lnTo>
                  <a:lnTo>
                    <a:pt x="3335020" y="2641599"/>
                  </a:lnTo>
                  <a:lnTo>
                    <a:pt x="3333707" y="2679699"/>
                  </a:lnTo>
                  <a:lnTo>
                    <a:pt x="3332552" y="2730499"/>
                  </a:lnTo>
                  <a:lnTo>
                    <a:pt x="3331487" y="2768599"/>
                  </a:lnTo>
                  <a:lnTo>
                    <a:pt x="3329354" y="2857499"/>
                  </a:lnTo>
                  <a:lnTo>
                    <a:pt x="3328151" y="2895599"/>
                  </a:lnTo>
                  <a:lnTo>
                    <a:pt x="3326765" y="2946399"/>
                  </a:lnTo>
                  <a:lnTo>
                    <a:pt x="3325130" y="2997199"/>
                  </a:lnTo>
                  <a:lnTo>
                    <a:pt x="3323176" y="3060699"/>
                  </a:lnTo>
                  <a:lnTo>
                    <a:pt x="3320836" y="3111499"/>
                  </a:lnTo>
                  <a:lnTo>
                    <a:pt x="3318043" y="3187699"/>
                  </a:lnTo>
                  <a:lnTo>
                    <a:pt x="3315229" y="3238499"/>
                  </a:lnTo>
                  <a:lnTo>
                    <a:pt x="3312366" y="3301999"/>
                  </a:lnTo>
                  <a:lnTo>
                    <a:pt x="3309509" y="3352799"/>
                  </a:lnTo>
                  <a:lnTo>
                    <a:pt x="3307415" y="3390899"/>
                  </a:lnTo>
                  <a:close/>
                </a:path>
                <a:path w="3382644" h="3517900">
                  <a:moveTo>
                    <a:pt x="3121577" y="2298699"/>
                  </a:moveTo>
                  <a:lnTo>
                    <a:pt x="2793435" y="2298699"/>
                  </a:lnTo>
                  <a:lnTo>
                    <a:pt x="2830227" y="2285999"/>
                  </a:lnTo>
                  <a:lnTo>
                    <a:pt x="2843830" y="2273299"/>
                  </a:lnTo>
                  <a:lnTo>
                    <a:pt x="2855808" y="2273299"/>
                  </a:lnTo>
                  <a:lnTo>
                    <a:pt x="2873416" y="2260599"/>
                  </a:lnTo>
                  <a:lnTo>
                    <a:pt x="2903913" y="2247899"/>
                  </a:lnTo>
                  <a:lnTo>
                    <a:pt x="3027979" y="2184399"/>
                  </a:lnTo>
                  <a:lnTo>
                    <a:pt x="3056888" y="2171699"/>
                  </a:lnTo>
                  <a:lnTo>
                    <a:pt x="3072416" y="2158999"/>
                  </a:lnTo>
                  <a:lnTo>
                    <a:pt x="3088728" y="2146299"/>
                  </a:lnTo>
                  <a:lnTo>
                    <a:pt x="3105802" y="2146299"/>
                  </a:lnTo>
                  <a:lnTo>
                    <a:pt x="3123620" y="2133599"/>
                  </a:lnTo>
                  <a:lnTo>
                    <a:pt x="3123208" y="2184399"/>
                  </a:lnTo>
                  <a:lnTo>
                    <a:pt x="3122613" y="2235199"/>
                  </a:lnTo>
                  <a:lnTo>
                    <a:pt x="3121825" y="2285999"/>
                  </a:lnTo>
                  <a:lnTo>
                    <a:pt x="3121577" y="2298699"/>
                  </a:lnTo>
                  <a:close/>
                </a:path>
                <a:path w="3382644" h="3517900">
                  <a:moveTo>
                    <a:pt x="2630010" y="3263899"/>
                  </a:moveTo>
                  <a:lnTo>
                    <a:pt x="720690" y="3263899"/>
                  </a:lnTo>
                  <a:lnTo>
                    <a:pt x="673629" y="3251199"/>
                  </a:lnTo>
                  <a:lnTo>
                    <a:pt x="2683215" y="3251199"/>
                  </a:lnTo>
                  <a:lnTo>
                    <a:pt x="2630010" y="3263899"/>
                  </a:lnTo>
                  <a:close/>
                </a:path>
                <a:path w="3382644" h="3517900">
                  <a:moveTo>
                    <a:pt x="2321179" y="3276599"/>
                  </a:moveTo>
                  <a:lnTo>
                    <a:pt x="1563692" y="3276599"/>
                  </a:lnTo>
                  <a:lnTo>
                    <a:pt x="1462970" y="3263899"/>
                  </a:lnTo>
                  <a:lnTo>
                    <a:pt x="2371758" y="3263899"/>
                  </a:lnTo>
                  <a:lnTo>
                    <a:pt x="2321179" y="3276599"/>
                  </a:lnTo>
                  <a:close/>
                </a:path>
                <a:path w="3382644" h="3517900">
                  <a:moveTo>
                    <a:pt x="2118856" y="3289299"/>
                  </a:moveTo>
                  <a:lnTo>
                    <a:pt x="1765200" y="3289299"/>
                  </a:lnTo>
                  <a:lnTo>
                    <a:pt x="1714811" y="3276599"/>
                  </a:lnTo>
                  <a:lnTo>
                    <a:pt x="2169454" y="3276599"/>
                  </a:lnTo>
                  <a:lnTo>
                    <a:pt x="2118856" y="3289299"/>
                  </a:lnTo>
                  <a:close/>
                </a:path>
              </a:pathLst>
            </a:custGeom>
            <a:solidFill>
              <a:srgbClr val="69C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285143" y="3290405"/>
              <a:ext cx="3587115" cy="2629535"/>
            </a:xfrm>
            <a:custGeom>
              <a:avLst/>
              <a:gdLst/>
              <a:ahLst/>
              <a:cxnLst/>
              <a:rect l="l" t="t" r="r" b="b"/>
              <a:pathLst>
                <a:path w="3587115" h="2629535">
                  <a:moveTo>
                    <a:pt x="22323" y="2629357"/>
                  </a:moveTo>
                  <a:lnTo>
                    <a:pt x="8559" y="2606886"/>
                  </a:lnTo>
                  <a:lnTo>
                    <a:pt x="1759" y="2554724"/>
                  </a:lnTo>
                  <a:lnTo>
                    <a:pt x="0" y="2486956"/>
                  </a:lnTo>
                  <a:lnTo>
                    <a:pt x="1358" y="2417664"/>
                  </a:lnTo>
                  <a:lnTo>
                    <a:pt x="3913" y="2360932"/>
                  </a:lnTo>
                  <a:lnTo>
                    <a:pt x="9077" y="2288050"/>
                  </a:lnTo>
                  <a:lnTo>
                    <a:pt x="13458" y="2243527"/>
                  </a:lnTo>
                  <a:lnTo>
                    <a:pt x="18995" y="2197298"/>
                  </a:lnTo>
                  <a:lnTo>
                    <a:pt x="25802" y="2149385"/>
                  </a:lnTo>
                  <a:lnTo>
                    <a:pt x="33994" y="2099811"/>
                  </a:lnTo>
                  <a:lnTo>
                    <a:pt x="43685" y="2048598"/>
                  </a:lnTo>
                  <a:lnTo>
                    <a:pt x="54989" y="1995768"/>
                  </a:lnTo>
                  <a:lnTo>
                    <a:pt x="68019" y="1941343"/>
                  </a:lnTo>
                  <a:lnTo>
                    <a:pt x="82889" y="1885346"/>
                  </a:lnTo>
                  <a:lnTo>
                    <a:pt x="99715" y="1827798"/>
                  </a:lnTo>
                  <a:lnTo>
                    <a:pt x="113110" y="1784284"/>
                  </a:lnTo>
                  <a:lnTo>
                    <a:pt x="126597" y="1742090"/>
                  </a:lnTo>
                  <a:lnTo>
                    <a:pt x="140979" y="1700202"/>
                  </a:lnTo>
                  <a:lnTo>
                    <a:pt x="157064" y="1657607"/>
                  </a:lnTo>
                  <a:lnTo>
                    <a:pt x="175656" y="1613289"/>
                  </a:lnTo>
                  <a:lnTo>
                    <a:pt x="197561" y="1566233"/>
                  </a:lnTo>
                  <a:lnTo>
                    <a:pt x="227162" y="1509023"/>
                  </a:lnTo>
                  <a:lnTo>
                    <a:pt x="257483" y="1456294"/>
                  </a:lnTo>
                  <a:lnTo>
                    <a:pt x="288011" y="1407951"/>
                  </a:lnTo>
                  <a:lnTo>
                    <a:pt x="318227" y="1363903"/>
                  </a:lnTo>
                  <a:lnTo>
                    <a:pt x="347617" y="1324055"/>
                  </a:lnTo>
                  <a:lnTo>
                    <a:pt x="375664" y="1288316"/>
                  </a:lnTo>
                  <a:lnTo>
                    <a:pt x="401853" y="1256591"/>
                  </a:lnTo>
                  <a:lnTo>
                    <a:pt x="446590" y="1204816"/>
                  </a:lnTo>
                  <a:lnTo>
                    <a:pt x="480782" y="1167031"/>
                  </a:lnTo>
                  <a:lnTo>
                    <a:pt x="516082" y="1130659"/>
                  </a:lnTo>
                  <a:lnTo>
                    <a:pt x="552500" y="1095698"/>
                  </a:lnTo>
                  <a:lnTo>
                    <a:pt x="590048" y="1062147"/>
                  </a:lnTo>
                  <a:lnTo>
                    <a:pt x="628737" y="1030003"/>
                  </a:lnTo>
                  <a:lnTo>
                    <a:pt x="668576" y="999264"/>
                  </a:lnTo>
                  <a:lnTo>
                    <a:pt x="709576" y="969929"/>
                  </a:lnTo>
                  <a:lnTo>
                    <a:pt x="751749" y="941996"/>
                  </a:lnTo>
                  <a:lnTo>
                    <a:pt x="810979" y="906722"/>
                  </a:lnTo>
                  <a:lnTo>
                    <a:pt x="904987" y="861217"/>
                  </a:lnTo>
                  <a:lnTo>
                    <a:pt x="936512" y="845068"/>
                  </a:lnTo>
                  <a:lnTo>
                    <a:pt x="967652" y="828090"/>
                  </a:lnTo>
                  <a:lnTo>
                    <a:pt x="998605" y="810697"/>
                  </a:lnTo>
                  <a:lnTo>
                    <a:pt x="1043999" y="786337"/>
                  </a:lnTo>
                  <a:lnTo>
                    <a:pt x="1090231" y="763806"/>
                  </a:lnTo>
                  <a:lnTo>
                    <a:pt x="1137162" y="742823"/>
                  </a:lnTo>
                  <a:lnTo>
                    <a:pt x="1184652" y="723102"/>
                  </a:lnTo>
                  <a:lnTo>
                    <a:pt x="1232563" y="704360"/>
                  </a:lnTo>
                  <a:lnTo>
                    <a:pt x="1282789" y="685713"/>
                  </a:lnTo>
                  <a:lnTo>
                    <a:pt x="1333291" y="668068"/>
                  </a:lnTo>
                  <a:lnTo>
                    <a:pt x="1384090" y="651507"/>
                  </a:lnTo>
                  <a:lnTo>
                    <a:pt x="1435209" y="636111"/>
                  </a:lnTo>
                  <a:lnTo>
                    <a:pt x="1486668" y="621962"/>
                  </a:lnTo>
                  <a:lnTo>
                    <a:pt x="1538490" y="609143"/>
                  </a:lnTo>
                  <a:lnTo>
                    <a:pt x="1590696" y="597736"/>
                  </a:lnTo>
                  <a:lnTo>
                    <a:pt x="1643309" y="587822"/>
                  </a:lnTo>
                  <a:lnTo>
                    <a:pt x="1696430" y="579278"/>
                  </a:lnTo>
                  <a:lnTo>
                    <a:pt x="1749696" y="571892"/>
                  </a:lnTo>
                  <a:lnTo>
                    <a:pt x="1803099" y="565497"/>
                  </a:lnTo>
                  <a:lnTo>
                    <a:pt x="1856632" y="559930"/>
                  </a:lnTo>
                  <a:lnTo>
                    <a:pt x="1909548" y="555376"/>
                  </a:lnTo>
                  <a:lnTo>
                    <a:pt x="1958054" y="552244"/>
                  </a:lnTo>
                  <a:lnTo>
                    <a:pt x="2003080" y="550164"/>
                  </a:lnTo>
                  <a:lnTo>
                    <a:pt x="2045555" y="548768"/>
                  </a:lnTo>
                  <a:lnTo>
                    <a:pt x="2086407" y="547689"/>
                  </a:lnTo>
                  <a:lnTo>
                    <a:pt x="2130574" y="546760"/>
                  </a:lnTo>
                  <a:lnTo>
                    <a:pt x="2179613" y="546227"/>
                  </a:lnTo>
                  <a:lnTo>
                    <a:pt x="2233280" y="546240"/>
                  </a:lnTo>
                  <a:lnTo>
                    <a:pt x="2291329" y="546952"/>
                  </a:lnTo>
                  <a:lnTo>
                    <a:pt x="2353514" y="548510"/>
                  </a:lnTo>
                  <a:lnTo>
                    <a:pt x="2353343" y="506634"/>
                  </a:lnTo>
                  <a:lnTo>
                    <a:pt x="2353941" y="458823"/>
                  </a:lnTo>
                  <a:lnTo>
                    <a:pt x="2355599" y="405533"/>
                  </a:lnTo>
                  <a:lnTo>
                    <a:pt x="2358606" y="347222"/>
                  </a:lnTo>
                  <a:lnTo>
                    <a:pt x="2363414" y="282802"/>
                  </a:lnTo>
                  <a:lnTo>
                    <a:pt x="2369051" y="225167"/>
                  </a:lnTo>
                  <a:lnTo>
                    <a:pt x="2375039" y="173673"/>
                  </a:lnTo>
                  <a:lnTo>
                    <a:pt x="2380904" y="127675"/>
                  </a:lnTo>
                  <a:lnTo>
                    <a:pt x="2390782" y="56466"/>
                  </a:lnTo>
                  <a:lnTo>
                    <a:pt x="2399523" y="0"/>
                  </a:lnTo>
                  <a:lnTo>
                    <a:pt x="2464996" y="56373"/>
                  </a:lnTo>
                  <a:lnTo>
                    <a:pt x="2521992" y="106336"/>
                  </a:lnTo>
                  <a:lnTo>
                    <a:pt x="2571129" y="150312"/>
                  </a:lnTo>
                  <a:lnTo>
                    <a:pt x="2613021" y="188724"/>
                  </a:lnTo>
                  <a:lnTo>
                    <a:pt x="2648285" y="221995"/>
                  </a:lnTo>
                  <a:lnTo>
                    <a:pt x="2677540" y="250548"/>
                  </a:lnTo>
                  <a:lnTo>
                    <a:pt x="2720481" y="295193"/>
                  </a:lnTo>
                  <a:lnTo>
                    <a:pt x="2771328" y="354394"/>
                  </a:lnTo>
                  <a:lnTo>
                    <a:pt x="2792976" y="379586"/>
                  </a:lnTo>
                  <a:lnTo>
                    <a:pt x="2882088" y="481849"/>
                  </a:lnTo>
                  <a:lnTo>
                    <a:pt x="2919795" y="525455"/>
                  </a:lnTo>
                  <a:lnTo>
                    <a:pt x="3041995" y="668732"/>
                  </a:lnTo>
                  <a:lnTo>
                    <a:pt x="3108831" y="747811"/>
                  </a:lnTo>
                  <a:lnTo>
                    <a:pt x="3140259" y="785381"/>
                  </a:lnTo>
                  <a:lnTo>
                    <a:pt x="3170683" y="822103"/>
                  </a:lnTo>
                  <a:lnTo>
                    <a:pt x="3200343" y="858328"/>
                  </a:lnTo>
                  <a:lnTo>
                    <a:pt x="3229482" y="894405"/>
                  </a:lnTo>
                  <a:lnTo>
                    <a:pt x="3258340" y="930684"/>
                  </a:lnTo>
                  <a:lnTo>
                    <a:pt x="3287159" y="967516"/>
                  </a:lnTo>
                  <a:lnTo>
                    <a:pt x="3316181" y="1005249"/>
                  </a:lnTo>
                  <a:lnTo>
                    <a:pt x="3345646" y="1044234"/>
                  </a:lnTo>
                  <a:lnTo>
                    <a:pt x="3369415" y="1076177"/>
                  </a:lnTo>
                  <a:lnTo>
                    <a:pt x="3395316" y="1111504"/>
                  </a:lnTo>
                  <a:lnTo>
                    <a:pt x="3423192" y="1150145"/>
                  </a:lnTo>
                  <a:lnTo>
                    <a:pt x="3452887" y="1192031"/>
                  </a:lnTo>
                  <a:lnTo>
                    <a:pt x="3484244" y="1237093"/>
                  </a:lnTo>
                  <a:lnTo>
                    <a:pt x="3517105" y="1285261"/>
                  </a:lnTo>
                  <a:lnTo>
                    <a:pt x="3551315" y="1336466"/>
                  </a:lnTo>
                  <a:lnTo>
                    <a:pt x="3586715" y="1390639"/>
                  </a:lnTo>
                  <a:lnTo>
                    <a:pt x="3556536" y="1420455"/>
                  </a:lnTo>
                  <a:lnTo>
                    <a:pt x="3521168" y="1454150"/>
                  </a:lnTo>
                  <a:lnTo>
                    <a:pt x="3480718" y="1491135"/>
                  </a:lnTo>
                  <a:lnTo>
                    <a:pt x="3435292" y="1530824"/>
                  </a:lnTo>
                  <a:lnTo>
                    <a:pt x="3384996" y="1572629"/>
                  </a:lnTo>
                  <a:lnTo>
                    <a:pt x="3353917" y="1597532"/>
                  </a:lnTo>
                  <a:lnTo>
                    <a:pt x="3319642" y="1623990"/>
                  </a:lnTo>
                  <a:lnTo>
                    <a:pt x="3277601" y="1654937"/>
                  </a:lnTo>
                  <a:lnTo>
                    <a:pt x="3223225" y="1693306"/>
                  </a:lnTo>
                  <a:lnTo>
                    <a:pt x="3180644" y="1723037"/>
                  </a:lnTo>
                  <a:lnTo>
                    <a:pt x="3053241" y="1812789"/>
                  </a:lnTo>
                  <a:lnTo>
                    <a:pt x="3010610" y="1842458"/>
                  </a:lnTo>
                  <a:lnTo>
                    <a:pt x="2967760" y="1871786"/>
                  </a:lnTo>
                  <a:lnTo>
                    <a:pt x="2924607" y="1900641"/>
                  </a:lnTo>
                  <a:lnTo>
                    <a:pt x="2881069" y="1928894"/>
                  </a:lnTo>
                  <a:lnTo>
                    <a:pt x="2837063" y="1956414"/>
                  </a:lnTo>
                  <a:lnTo>
                    <a:pt x="2792506" y="1983071"/>
                  </a:lnTo>
                  <a:lnTo>
                    <a:pt x="2758934" y="2002339"/>
                  </a:lnTo>
                  <a:lnTo>
                    <a:pt x="2225818" y="2299903"/>
                  </a:lnTo>
                  <a:lnTo>
                    <a:pt x="2222521" y="2287241"/>
                  </a:lnTo>
                  <a:lnTo>
                    <a:pt x="2217320" y="2248484"/>
                  </a:lnTo>
                  <a:lnTo>
                    <a:pt x="2212147" y="2049670"/>
                  </a:lnTo>
                  <a:lnTo>
                    <a:pt x="2211241" y="1999970"/>
                  </a:lnTo>
                  <a:lnTo>
                    <a:pt x="2210803" y="1950276"/>
                  </a:lnTo>
                  <a:lnTo>
                    <a:pt x="2210989" y="1900589"/>
                  </a:lnTo>
                  <a:lnTo>
                    <a:pt x="2212001" y="1851506"/>
                  </a:lnTo>
                  <a:lnTo>
                    <a:pt x="2215379" y="1753239"/>
                  </a:lnTo>
                  <a:lnTo>
                    <a:pt x="2216773" y="1704091"/>
                  </a:lnTo>
                  <a:lnTo>
                    <a:pt x="2202729" y="1661479"/>
                  </a:lnTo>
                  <a:lnTo>
                    <a:pt x="2134201" y="1633235"/>
                  </a:lnTo>
                  <a:lnTo>
                    <a:pt x="2085038" y="1615971"/>
                  </a:lnTo>
                  <a:lnTo>
                    <a:pt x="2035260" y="1600538"/>
                  </a:lnTo>
                  <a:lnTo>
                    <a:pt x="1985001" y="1586832"/>
                  </a:lnTo>
                  <a:lnTo>
                    <a:pt x="1869285" y="1559272"/>
                  </a:lnTo>
                  <a:lnTo>
                    <a:pt x="1808182" y="1542112"/>
                  </a:lnTo>
                  <a:lnTo>
                    <a:pt x="1768582" y="1533521"/>
                  </a:lnTo>
                  <a:lnTo>
                    <a:pt x="1741945" y="1526840"/>
                  </a:lnTo>
                  <a:lnTo>
                    <a:pt x="1691378" y="1519184"/>
                  </a:lnTo>
                  <a:lnTo>
                    <a:pt x="1627201" y="1512288"/>
                  </a:lnTo>
                  <a:lnTo>
                    <a:pt x="1559732" y="1507886"/>
                  </a:lnTo>
                  <a:lnTo>
                    <a:pt x="1499289" y="1507713"/>
                  </a:lnTo>
                  <a:lnTo>
                    <a:pt x="1420218" y="1513345"/>
                  </a:lnTo>
                  <a:lnTo>
                    <a:pt x="1344006" y="1522348"/>
                  </a:lnTo>
                  <a:lnTo>
                    <a:pt x="1270903" y="1534242"/>
                  </a:lnTo>
                  <a:lnTo>
                    <a:pt x="1201159" y="1548549"/>
                  </a:lnTo>
                  <a:lnTo>
                    <a:pt x="1135022" y="1564789"/>
                  </a:lnTo>
                  <a:lnTo>
                    <a:pt x="1072743" y="1582483"/>
                  </a:lnTo>
                  <a:lnTo>
                    <a:pt x="1014571" y="1601152"/>
                  </a:lnTo>
                  <a:lnTo>
                    <a:pt x="960755" y="1620317"/>
                  </a:lnTo>
                  <a:lnTo>
                    <a:pt x="911544" y="1639498"/>
                  </a:lnTo>
                  <a:lnTo>
                    <a:pt x="867189" y="1658218"/>
                  </a:lnTo>
                  <a:lnTo>
                    <a:pt x="827938" y="1675996"/>
                  </a:lnTo>
                  <a:lnTo>
                    <a:pt x="765749" y="1706811"/>
                  </a:lnTo>
                  <a:lnTo>
                    <a:pt x="726971" y="1728110"/>
                  </a:lnTo>
                  <a:lnTo>
                    <a:pt x="651402" y="1777271"/>
                  </a:lnTo>
                  <a:lnTo>
                    <a:pt x="593792" y="1819622"/>
                  </a:lnTo>
                  <a:lnTo>
                    <a:pt x="540708" y="1862551"/>
                  </a:lnTo>
                  <a:lnTo>
                    <a:pt x="492086" y="1905492"/>
                  </a:lnTo>
                  <a:lnTo>
                    <a:pt x="447862" y="1947881"/>
                  </a:lnTo>
                  <a:lnTo>
                    <a:pt x="407972" y="1989153"/>
                  </a:lnTo>
                  <a:lnTo>
                    <a:pt x="372354" y="2028742"/>
                  </a:lnTo>
                  <a:lnTo>
                    <a:pt x="340943" y="2066083"/>
                  </a:lnTo>
                  <a:lnTo>
                    <a:pt x="313675" y="2100612"/>
                  </a:lnTo>
                  <a:lnTo>
                    <a:pt x="290487" y="2131762"/>
                  </a:lnTo>
                  <a:lnTo>
                    <a:pt x="256097" y="2181669"/>
                  </a:lnTo>
                  <a:lnTo>
                    <a:pt x="204724" y="2266721"/>
                  </a:lnTo>
                  <a:lnTo>
                    <a:pt x="170261" y="2331880"/>
                  </a:lnTo>
                  <a:lnTo>
                    <a:pt x="140767" y="2393587"/>
                  </a:lnTo>
                  <a:lnTo>
                    <a:pt x="115633" y="2450658"/>
                  </a:lnTo>
                  <a:lnTo>
                    <a:pt x="94251" y="2501907"/>
                  </a:lnTo>
                  <a:lnTo>
                    <a:pt x="76013" y="2546149"/>
                  </a:lnTo>
                  <a:lnTo>
                    <a:pt x="60310" y="2582200"/>
                  </a:lnTo>
                  <a:lnTo>
                    <a:pt x="46533" y="2608875"/>
                  </a:lnTo>
                  <a:lnTo>
                    <a:pt x="34074" y="2624989"/>
                  </a:lnTo>
                  <a:lnTo>
                    <a:pt x="22323" y="2629357"/>
                  </a:lnTo>
                  <a:close/>
                </a:path>
              </a:pathLst>
            </a:custGeom>
            <a:solidFill>
              <a:srgbClr val="3C49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051" y="3596723"/>
            <a:ext cx="5886449" cy="497204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807247" y="389918"/>
            <a:ext cx="10128954" cy="23684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70534" algn="l">
              <a:lnSpc>
                <a:spcPct val="116199"/>
              </a:lnSpc>
              <a:spcBef>
                <a:spcPts val="95"/>
              </a:spcBef>
            </a:pPr>
            <a:r>
              <a:rPr sz="6600" spc="-830" dirty="0">
                <a:latin typeface="Cambria" pitchFamily="18" charset="0"/>
                <a:ea typeface="Cambria" pitchFamily="18" charset="0"/>
              </a:rPr>
              <a:t>М</a:t>
            </a:r>
            <a:r>
              <a:rPr sz="6600" spc="-1025" dirty="0">
                <a:latin typeface="Cambria" pitchFamily="18" charset="0"/>
                <a:ea typeface="Cambria" pitchFamily="18" charset="0"/>
              </a:rPr>
              <a:t>О</a:t>
            </a:r>
            <a:r>
              <a:rPr sz="6600" spc="-655" dirty="0">
                <a:latin typeface="Cambria" pitchFamily="18" charset="0"/>
                <a:ea typeface="Cambria" pitchFamily="18" charset="0"/>
              </a:rPr>
              <a:t>Д</a:t>
            </a:r>
            <a:r>
              <a:rPr sz="6600" spc="-930" dirty="0">
                <a:latin typeface="Cambria" pitchFamily="18" charset="0"/>
                <a:ea typeface="Cambria" pitchFamily="18" charset="0"/>
              </a:rPr>
              <a:t>Е</a:t>
            </a:r>
            <a:r>
              <a:rPr sz="6600" spc="-1025" dirty="0">
                <a:latin typeface="Cambria" pitchFamily="18" charset="0"/>
                <a:ea typeface="Cambria" pitchFamily="18" charset="0"/>
              </a:rPr>
              <a:t>Л</a:t>
            </a:r>
            <a:r>
              <a:rPr sz="6600" spc="-1000" dirty="0">
                <a:latin typeface="Cambria" pitchFamily="18" charset="0"/>
                <a:ea typeface="Cambria" pitchFamily="18" charset="0"/>
              </a:rPr>
              <a:t>Ь</a:t>
            </a:r>
            <a:r>
              <a:rPr sz="6600" spc="145" dirty="0">
                <a:latin typeface="Cambria" pitchFamily="18" charset="0"/>
                <a:ea typeface="Cambria" pitchFamily="18" charset="0"/>
              </a:rPr>
              <a:t> </a:t>
            </a:r>
            <a:r>
              <a:rPr lang="uk-UA" sz="6600" spc="145" dirty="0" smtClean="0">
                <a:latin typeface="Cambria" pitchFamily="18" charset="0"/>
                <a:ea typeface="Cambria" pitchFamily="18" charset="0"/>
              </a:rPr>
              <a:t>  </a:t>
            </a:r>
            <a:r>
              <a:rPr sz="6600" spc="-1270" dirty="0" smtClean="0">
                <a:latin typeface="Cambria" pitchFamily="18" charset="0"/>
                <a:ea typeface="Cambria" pitchFamily="18" charset="0"/>
              </a:rPr>
              <a:t>Н</a:t>
            </a:r>
            <a:r>
              <a:rPr sz="6600" spc="-505" dirty="0" smtClean="0">
                <a:latin typeface="Cambria" pitchFamily="18" charset="0"/>
                <a:ea typeface="Cambria" pitchFamily="18" charset="0"/>
              </a:rPr>
              <a:t>А</a:t>
            </a:r>
            <a:r>
              <a:rPr sz="6600" spc="-1025" dirty="0" smtClean="0">
                <a:latin typeface="Cambria" pitchFamily="18" charset="0"/>
                <a:ea typeface="Cambria" pitchFamily="18" charset="0"/>
              </a:rPr>
              <a:t>В</a:t>
            </a:r>
            <a:r>
              <a:rPr sz="6600" spc="-955" dirty="0" smtClean="0">
                <a:latin typeface="Cambria" pitchFamily="18" charset="0"/>
                <a:ea typeface="Cambria" pitchFamily="18" charset="0"/>
              </a:rPr>
              <a:t>Ч</a:t>
            </a:r>
            <a:r>
              <a:rPr sz="6600" spc="-505" dirty="0" smtClean="0">
                <a:latin typeface="Cambria" pitchFamily="18" charset="0"/>
                <a:ea typeface="Cambria" pitchFamily="18" charset="0"/>
              </a:rPr>
              <a:t>А</a:t>
            </a:r>
            <a:r>
              <a:rPr sz="6600" spc="-1270" dirty="0" smtClean="0">
                <a:latin typeface="Cambria" pitchFamily="18" charset="0"/>
                <a:ea typeface="Cambria" pitchFamily="18" charset="0"/>
              </a:rPr>
              <a:t>НН</a:t>
            </a:r>
            <a:r>
              <a:rPr sz="6600" spc="-540" dirty="0" smtClean="0">
                <a:latin typeface="Cambria" pitchFamily="18" charset="0"/>
                <a:ea typeface="Cambria" pitchFamily="18" charset="0"/>
              </a:rPr>
              <a:t>Я  </a:t>
            </a:r>
            <a:r>
              <a:rPr lang="uk-UA" sz="6600" spc="-540" dirty="0" smtClean="0">
                <a:latin typeface="Cambria" pitchFamily="18" charset="0"/>
                <a:ea typeface="Cambria" pitchFamily="18" charset="0"/>
              </a:rPr>
              <a:t> </a:t>
            </a:r>
            <a:br>
              <a:rPr lang="uk-UA" sz="6600" spc="-540" dirty="0" smtClean="0">
                <a:latin typeface="Cambria" pitchFamily="18" charset="0"/>
                <a:ea typeface="Cambria" pitchFamily="18" charset="0"/>
              </a:rPr>
            </a:br>
            <a:r>
              <a:rPr lang="uk-UA" sz="6600" spc="-540" dirty="0" smtClean="0">
                <a:latin typeface="Cambria" pitchFamily="18" charset="0"/>
                <a:ea typeface="Cambria" pitchFamily="18" charset="0"/>
              </a:rPr>
              <a:t>«Перевернутий  клас»</a:t>
            </a:r>
            <a:endParaRPr sz="6600" spc="-585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2387" y="4340707"/>
            <a:ext cx="6357620" cy="4425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199"/>
              </a:lnSpc>
              <a:spcBef>
                <a:spcPts val="95"/>
              </a:spcBef>
            </a:pPr>
            <a:r>
              <a:rPr sz="3550" spc="325" dirty="0">
                <a:latin typeface="Times New Roman"/>
                <a:cs typeface="Times New Roman"/>
              </a:rPr>
              <a:t>Принцип</a:t>
            </a:r>
            <a:r>
              <a:rPr sz="3550" spc="350" dirty="0">
                <a:latin typeface="Times New Roman"/>
                <a:cs typeface="Times New Roman"/>
              </a:rPr>
              <a:t> </a:t>
            </a:r>
            <a:r>
              <a:rPr sz="3550" spc="270" dirty="0">
                <a:latin typeface="Times New Roman"/>
                <a:cs typeface="Times New Roman"/>
              </a:rPr>
              <a:t>навчання</a:t>
            </a:r>
            <a:r>
              <a:rPr sz="3550" spc="270" dirty="0">
                <a:latin typeface="Microsoft Sans Serif"/>
                <a:cs typeface="Microsoft Sans Serif"/>
              </a:rPr>
              <a:t>,</a:t>
            </a:r>
            <a:r>
              <a:rPr sz="3550" spc="295" dirty="0">
                <a:latin typeface="Microsoft Sans Serif"/>
                <a:cs typeface="Microsoft Sans Serif"/>
              </a:rPr>
              <a:t> </a:t>
            </a:r>
            <a:r>
              <a:rPr sz="3550" spc="380" dirty="0">
                <a:latin typeface="Times New Roman"/>
                <a:cs typeface="Times New Roman"/>
              </a:rPr>
              <a:t>за</a:t>
            </a:r>
            <a:r>
              <a:rPr sz="3550" spc="350" dirty="0">
                <a:latin typeface="Times New Roman"/>
                <a:cs typeface="Times New Roman"/>
              </a:rPr>
              <a:t> </a:t>
            </a:r>
            <a:r>
              <a:rPr sz="3550" spc="330" dirty="0">
                <a:latin typeface="Times New Roman"/>
                <a:cs typeface="Times New Roman"/>
              </a:rPr>
              <a:t>яким </a:t>
            </a:r>
            <a:r>
              <a:rPr sz="3550" spc="-875" dirty="0">
                <a:latin typeface="Times New Roman"/>
                <a:cs typeface="Times New Roman"/>
              </a:rPr>
              <a:t> </a:t>
            </a:r>
            <a:r>
              <a:rPr sz="3550" spc="345" dirty="0">
                <a:latin typeface="Times New Roman"/>
                <a:cs typeface="Times New Roman"/>
              </a:rPr>
              <a:t>основне</a:t>
            </a:r>
            <a:r>
              <a:rPr sz="3550" spc="365" dirty="0">
                <a:latin typeface="Times New Roman"/>
                <a:cs typeface="Times New Roman"/>
              </a:rPr>
              <a:t> </a:t>
            </a:r>
            <a:r>
              <a:rPr sz="3550" spc="330" dirty="0">
                <a:latin typeface="Times New Roman"/>
                <a:cs typeface="Times New Roman"/>
              </a:rPr>
              <a:t>засвоєння</a:t>
            </a:r>
            <a:r>
              <a:rPr sz="3550" spc="370" dirty="0">
                <a:latin typeface="Times New Roman"/>
                <a:cs typeface="Times New Roman"/>
              </a:rPr>
              <a:t> </a:t>
            </a:r>
            <a:r>
              <a:rPr sz="3550" spc="325" dirty="0">
                <a:latin typeface="Times New Roman"/>
                <a:cs typeface="Times New Roman"/>
              </a:rPr>
              <a:t>нового </a:t>
            </a:r>
            <a:r>
              <a:rPr sz="3550" spc="330" dirty="0">
                <a:latin typeface="Times New Roman"/>
                <a:cs typeface="Times New Roman"/>
              </a:rPr>
              <a:t> </a:t>
            </a:r>
            <a:r>
              <a:rPr sz="3550" spc="275" dirty="0">
                <a:latin typeface="Times New Roman"/>
                <a:cs typeface="Times New Roman"/>
              </a:rPr>
              <a:t>матерıалу</a:t>
            </a:r>
            <a:r>
              <a:rPr sz="3550" spc="370" dirty="0">
                <a:latin typeface="Times New Roman"/>
                <a:cs typeface="Times New Roman"/>
              </a:rPr>
              <a:t> </a:t>
            </a:r>
            <a:r>
              <a:rPr sz="3550" spc="325" dirty="0">
                <a:latin typeface="Times New Roman"/>
                <a:cs typeface="Times New Roman"/>
              </a:rPr>
              <a:t>учнями</a:t>
            </a:r>
            <a:endParaRPr sz="3550">
              <a:latin typeface="Times New Roman"/>
              <a:cs typeface="Times New Roman"/>
            </a:endParaRPr>
          </a:p>
          <a:p>
            <a:pPr marL="149225" marR="141605" indent="-7620">
              <a:lnSpc>
                <a:spcPct val="116199"/>
              </a:lnSpc>
            </a:pPr>
            <a:r>
              <a:rPr sz="3550" spc="254" dirty="0">
                <a:latin typeface="Times New Roman"/>
                <a:cs typeface="Times New Roman"/>
              </a:rPr>
              <a:t>вıдбувається</a:t>
            </a:r>
            <a:r>
              <a:rPr sz="3550" spc="370" dirty="0">
                <a:latin typeface="Times New Roman"/>
                <a:cs typeface="Times New Roman"/>
              </a:rPr>
              <a:t> </a:t>
            </a:r>
            <a:r>
              <a:rPr sz="3550" spc="200" dirty="0">
                <a:latin typeface="Times New Roman"/>
                <a:cs typeface="Times New Roman"/>
              </a:rPr>
              <a:t>вдома</a:t>
            </a:r>
            <a:r>
              <a:rPr sz="3550" spc="200" dirty="0">
                <a:latin typeface="Microsoft Sans Serif"/>
                <a:cs typeface="Microsoft Sans Serif"/>
              </a:rPr>
              <a:t>,</a:t>
            </a:r>
            <a:r>
              <a:rPr sz="3550" spc="315" dirty="0">
                <a:latin typeface="Microsoft Sans Serif"/>
                <a:cs typeface="Microsoft Sans Serif"/>
              </a:rPr>
              <a:t> </a:t>
            </a:r>
            <a:r>
              <a:rPr sz="3550" spc="420" dirty="0">
                <a:latin typeface="Times New Roman"/>
                <a:cs typeface="Times New Roman"/>
              </a:rPr>
              <a:t>а</a:t>
            </a:r>
            <a:r>
              <a:rPr sz="3550" spc="370" dirty="0">
                <a:latin typeface="Times New Roman"/>
                <a:cs typeface="Times New Roman"/>
              </a:rPr>
              <a:t> </a:t>
            </a:r>
            <a:r>
              <a:rPr sz="3550" spc="315" dirty="0">
                <a:latin typeface="Times New Roman"/>
                <a:cs typeface="Times New Roman"/>
              </a:rPr>
              <a:t>час </a:t>
            </a:r>
            <a:r>
              <a:rPr sz="3550" spc="320" dirty="0">
                <a:latin typeface="Times New Roman"/>
                <a:cs typeface="Times New Roman"/>
              </a:rPr>
              <a:t> </a:t>
            </a:r>
            <a:r>
              <a:rPr sz="3550" spc="335" dirty="0">
                <a:latin typeface="Times New Roman"/>
                <a:cs typeface="Times New Roman"/>
              </a:rPr>
              <a:t>роботи</a:t>
            </a:r>
            <a:r>
              <a:rPr sz="3550" spc="360" dirty="0">
                <a:latin typeface="Times New Roman"/>
                <a:cs typeface="Times New Roman"/>
              </a:rPr>
              <a:t> </a:t>
            </a:r>
            <a:r>
              <a:rPr sz="3550" spc="375" dirty="0">
                <a:latin typeface="Times New Roman"/>
                <a:cs typeface="Times New Roman"/>
              </a:rPr>
              <a:t>в</a:t>
            </a:r>
            <a:r>
              <a:rPr sz="3550" spc="360" dirty="0">
                <a:latin typeface="Times New Roman"/>
                <a:cs typeface="Times New Roman"/>
              </a:rPr>
              <a:t> </a:t>
            </a:r>
            <a:r>
              <a:rPr sz="3550" spc="185" dirty="0">
                <a:latin typeface="Times New Roman"/>
                <a:cs typeface="Times New Roman"/>
              </a:rPr>
              <a:t>класı</a:t>
            </a:r>
            <a:r>
              <a:rPr sz="3550" spc="360" dirty="0">
                <a:latin typeface="Times New Roman"/>
                <a:cs typeface="Times New Roman"/>
              </a:rPr>
              <a:t> </a:t>
            </a:r>
            <a:r>
              <a:rPr sz="3550" spc="270" dirty="0">
                <a:latin typeface="Times New Roman"/>
                <a:cs typeface="Times New Roman"/>
              </a:rPr>
              <a:t>видıляється </a:t>
            </a:r>
            <a:r>
              <a:rPr sz="3550" spc="-875" dirty="0">
                <a:latin typeface="Times New Roman"/>
                <a:cs typeface="Times New Roman"/>
              </a:rPr>
              <a:t> </a:t>
            </a:r>
            <a:r>
              <a:rPr sz="3550" spc="395" dirty="0">
                <a:latin typeface="Times New Roman"/>
                <a:cs typeface="Times New Roman"/>
              </a:rPr>
              <a:t>на</a:t>
            </a:r>
            <a:r>
              <a:rPr sz="3550" spc="355" dirty="0">
                <a:latin typeface="Times New Roman"/>
                <a:cs typeface="Times New Roman"/>
              </a:rPr>
              <a:t> виконання</a:t>
            </a:r>
            <a:r>
              <a:rPr sz="3550" spc="360" dirty="0">
                <a:latin typeface="Times New Roman"/>
                <a:cs typeface="Times New Roman"/>
              </a:rPr>
              <a:t> </a:t>
            </a:r>
            <a:r>
              <a:rPr sz="3550" spc="290" dirty="0">
                <a:latin typeface="Times New Roman"/>
                <a:cs typeface="Times New Roman"/>
              </a:rPr>
              <a:t>практичної</a:t>
            </a:r>
            <a:endParaRPr sz="3550">
              <a:latin typeface="Times New Roman"/>
              <a:cs typeface="Times New Roman"/>
            </a:endParaRPr>
          </a:p>
          <a:p>
            <a:pPr marL="1255395">
              <a:lnSpc>
                <a:spcPct val="100000"/>
              </a:lnSpc>
              <a:spcBef>
                <a:spcPts val="690"/>
              </a:spcBef>
            </a:pPr>
            <a:r>
              <a:rPr sz="3550" spc="320" dirty="0">
                <a:latin typeface="Times New Roman"/>
                <a:cs typeface="Times New Roman"/>
              </a:rPr>
              <a:t>частини</a:t>
            </a:r>
            <a:r>
              <a:rPr sz="3550" spc="345" dirty="0">
                <a:latin typeface="Times New Roman"/>
                <a:cs typeface="Times New Roman"/>
              </a:rPr>
              <a:t> </a:t>
            </a:r>
            <a:r>
              <a:rPr sz="3550" spc="245" dirty="0">
                <a:latin typeface="Times New Roman"/>
                <a:cs typeface="Times New Roman"/>
              </a:rPr>
              <a:t>роботи</a:t>
            </a:r>
            <a:r>
              <a:rPr sz="3550" spc="245" dirty="0">
                <a:latin typeface="Microsoft Sans Serif"/>
                <a:cs typeface="Microsoft Sans Serif"/>
              </a:rPr>
              <a:t>.</a:t>
            </a:r>
            <a:endParaRPr sz="35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" y="8263209"/>
            <a:ext cx="766445" cy="824865"/>
          </a:xfrm>
          <a:custGeom>
            <a:avLst/>
            <a:gdLst/>
            <a:ahLst/>
            <a:cxnLst/>
            <a:rect l="l" t="t" r="r" b="b"/>
            <a:pathLst>
              <a:path w="766445" h="824865">
                <a:moveTo>
                  <a:pt x="388" y="340816"/>
                </a:moveTo>
                <a:lnTo>
                  <a:pt x="387003" y="47331"/>
                </a:lnTo>
                <a:lnTo>
                  <a:pt x="394036" y="42815"/>
                </a:lnTo>
                <a:lnTo>
                  <a:pt x="399772" y="38403"/>
                </a:lnTo>
                <a:lnTo>
                  <a:pt x="434345" y="20110"/>
                </a:lnTo>
                <a:lnTo>
                  <a:pt x="477378" y="5544"/>
                </a:lnTo>
                <a:lnTo>
                  <a:pt x="524287" y="61"/>
                </a:lnTo>
                <a:lnTo>
                  <a:pt x="531987" y="0"/>
                </a:lnTo>
                <a:lnTo>
                  <a:pt x="547286" y="618"/>
                </a:lnTo>
                <a:lnTo>
                  <a:pt x="592359" y="8451"/>
                </a:lnTo>
                <a:lnTo>
                  <a:pt x="636208" y="25159"/>
                </a:lnTo>
                <a:lnTo>
                  <a:pt x="675114" y="49819"/>
                </a:lnTo>
                <a:lnTo>
                  <a:pt x="707919" y="81536"/>
                </a:lnTo>
                <a:lnTo>
                  <a:pt x="713502" y="87532"/>
                </a:lnTo>
                <a:lnTo>
                  <a:pt x="734763" y="119288"/>
                </a:lnTo>
                <a:lnTo>
                  <a:pt x="744746" y="139864"/>
                </a:lnTo>
                <a:lnTo>
                  <a:pt x="748876" y="147105"/>
                </a:lnTo>
                <a:lnTo>
                  <a:pt x="753307" y="161452"/>
                </a:lnTo>
                <a:lnTo>
                  <a:pt x="756130" y="168872"/>
                </a:lnTo>
                <a:lnTo>
                  <a:pt x="760474" y="183860"/>
                </a:lnTo>
                <a:lnTo>
                  <a:pt x="761999" y="191394"/>
                </a:lnTo>
                <a:lnTo>
                  <a:pt x="763756" y="206540"/>
                </a:lnTo>
                <a:lnTo>
                  <a:pt x="765251" y="214292"/>
                </a:lnTo>
                <a:lnTo>
                  <a:pt x="765077" y="252743"/>
                </a:lnTo>
                <a:lnTo>
                  <a:pt x="757508" y="298334"/>
                </a:lnTo>
                <a:lnTo>
                  <a:pt x="747085" y="327439"/>
                </a:lnTo>
                <a:lnTo>
                  <a:pt x="741291" y="341563"/>
                </a:lnTo>
                <a:lnTo>
                  <a:pt x="737783" y="348413"/>
                </a:lnTo>
                <a:lnTo>
                  <a:pt x="729542" y="361690"/>
                </a:lnTo>
                <a:lnTo>
                  <a:pt x="726072" y="368256"/>
                </a:lnTo>
                <a:lnTo>
                  <a:pt x="716661" y="380724"/>
                </a:lnTo>
                <a:lnTo>
                  <a:pt x="711981" y="386767"/>
                </a:lnTo>
                <a:lnTo>
                  <a:pt x="701418" y="398296"/>
                </a:lnTo>
                <a:lnTo>
                  <a:pt x="699877" y="400173"/>
                </a:lnTo>
                <a:lnTo>
                  <a:pt x="721521" y="243209"/>
                </a:lnTo>
                <a:lnTo>
                  <a:pt x="721538" y="224496"/>
                </a:lnTo>
                <a:lnTo>
                  <a:pt x="717687" y="196636"/>
                </a:lnTo>
                <a:lnTo>
                  <a:pt x="702007" y="152300"/>
                </a:lnTo>
                <a:lnTo>
                  <a:pt x="676650" y="113051"/>
                </a:lnTo>
                <a:lnTo>
                  <a:pt x="669937" y="105951"/>
                </a:lnTo>
                <a:lnTo>
                  <a:pt x="664434" y="99377"/>
                </a:lnTo>
                <a:lnTo>
                  <a:pt x="657623" y="92983"/>
                </a:lnTo>
                <a:lnTo>
                  <a:pt x="649503" y="86793"/>
                </a:lnTo>
                <a:lnTo>
                  <a:pt x="642585" y="81179"/>
                </a:lnTo>
                <a:lnTo>
                  <a:pt x="634353" y="75795"/>
                </a:lnTo>
                <a:lnTo>
                  <a:pt x="627324" y="70987"/>
                </a:lnTo>
                <a:lnTo>
                  <a:pt x="618979" y="66425"/>
                </a:lnTo>
                <a:lnTo>
                  <a:pt x="575087" y="50031"/>
                </a:lnTo>
                <a:lnTo>
                  <a:pt x="528381" y="44745"/>
                </a:lnTo>
                <a:lnTo>
                  <a:pt x="519355" y="45121"/>
                </a:lnTo>
                <a:lnTo>
                  <a:pt x="481386" y="50855"/>
                </a:lnTo>
                <a:lnTo>
                  <a:pt x="473318" y="53580"/>
                </a:lnTo>
                <a:lnTo>
                  <a:pt x="463937" y="56535"/>
                </a:lnTo>
                <a:lnTo>
                  <a:pt x="455758" y="60066"/>
                </a:lnTo>
                <a:lnTo>
                  <a:pt x="446265" y="63827"/>
                </a:lnTo>
                <a:lnTo>
                  <a:pt x="437978" y="68138"/>
                </a:lnTo>
                <a:lnTo>
                  <a:pt x="430901" y="72977"/>
                </a:lnTo>
                <a:lnTo>
                  <a:pt x="422517" y="77994"/>
                </a:lnTo>
                <a:lnTo>
                  <a:pt x="415342" y="83538"/>
                </a:lnTo>
                <a:lnTo>
                  <a:pt x="242" y="397659"/>
                </a:lnTo>
                <a:lnTo>
                  <a:pt x="388" y="340816"/>
                </a:lnTo>
                <a:close/>
              </a:path>
              <a:path w="766445" h="824865">
                <a:moveTo>
                  <a:pt x="113760" y="801652"/>
                </a:moveTo>
                <a:lnTo>
                  <a:pt x="114566" y="795806"/>
                </a:lnTo>
                <a:lnTo>
                  <a:pt x="116213" y="793157"/>
                </a:lnTo>
                <a:lnTo>
                  <a:pt x="118222" y="787887"/>
                </a:lnTo>
                <a:lnTo>
                  <a:pt x="121072" y="785813"/>
                </a:lnTo>
                <a:lnTo>
                  <a:pt x="122622" y="783867"/>
                </a:lnTo>
                <a:lnTo>
                  <a:pt x="645160" y="387906"/>
                </a:lnTo>
                <a:lnTo>
                  <a:pt x="679132" y="355371"/>
                </a:lnTo>
                <a:lnTo>
                  <a:pt x="711358" y="298319"/>
                </a:lnTo>
                <a:lnTo>
                  <a:pt x="716407" y="280300"/>
                </a:lnTo>
                <a:lnTo>
                  <a:pt x="699877" y="400173"/>
                </a:lnTo>
                <a:lnTo>
                  <a:pt x="149704" y="819901"/>
                </a:lnTo>
                <a:lnTo>
                  <a:pt x="148168" y="821741"/>
                </a:lnTo>
                <a:lnTo>
                  <a:pt x="145439" y="822934"/>
                </a:lnTo>
                <a:lnTo>
                  <a:pt x="140113" y="824374"/>
                </a:lnTo>
                <a:lnTo>
                  <a:pt x="136268" y="824368"/>
                </a:lnTo>
                <a:lnTo>
                  <a:pt x="114630" y="804634"/>
                </a:lnTo>
                <a:lnTo>
                  <a:pt x="113760" y="801652"/>
                </a:lnTo>
                <a:close/>
              </a:path>
              <a:path w="766445" h="824865">
                <a:moveTo>
                  <a:pt x="140" y="454178"/>
                </a:moveTo>
                <a:lnTo>
                  <a:pt x="358083" y="182680"/>
                </a:lnTo>
                <a:lnTo>
                  <a:pt x="365033" y="178766"/>
                </a:lnTo>
                <a:lnTo>
                  <a:pt x="370687" y="174946"/>
                </a:lnTo>
                <a:lnTo>
                  <a:pt x="376306" y="171391"/>
                </a:lnTo>
                <a:lnTo>
                  <a:pt x="383145" y="168276"/>
                </a:lnTo>
                <a:lnTo>
                  <a:pt x="388688" y="165273"/>
                </a:lnTo>
                <a:lnTo>
                  <a:pt x="395446" y="162745"/>
                </a:lnTo>
                <a:lnTo>
                  <a:pt x="402163" y="160521"/>
                </a:lnTo>
                <a:lnTo>
                  <a:pt x="408838" y="158599"/>
                </a:lnTo>
                <a:lnTo>
                  <a:pt x="416728" y="157166"/>
                </a:lnTo>
                <a:lnTo>
                  <a:pt x="423314" y="155887"/>
                </a:lnTo>
                <a:lnTo>
                  <a:pt x="429855" y="154936"/>
                </a:lnTo>
                <a:lnTo>
                  <a:pt x="437610" y="154486"/>
                </a:lnTo>
                <a:lnTo>
                  <a:pt x="444059" y="154197"/>
                </a:lnTo>
                <a:lnTo>
                  <a:pt x="451721" y="154422"/>
                </a:lnTo>
                <a:lnTo>
                  <a:pt x="492928" y="162397"/>
                </a:lnTo>
                <a:lnTo>
                  <a:pt x="529970" y="181978"/>
                </a:lnTo>
                <a:lnTo>
                  <a:pt x="546032" y="195658"/>
                </a:lnTo>
                <a:lnTo>
                  <a:pt x="551729" y="200829"/>
                </a:lnTo>
                <a:lnTo>
                  <a:pt x="556131" y="206090"/>
                </a:lnTo>
                <a:lnTo>
                  <a:pt x="560497" y="211616"/>
                </a:lnTo>
                <a:lnTo>
                  <a:pt x="564830" y="217382"/>
                </a:lnTo>
                <a:lnTo>
                  <a:pt x="567875" y="223192"/>
                </a:lnTo>
                <a:lnTo>
                  <a:pt x="572148" y="229393"/>
                </a:lnTo>
                <a:lnTo>
                  <a:pt x="575133" y="235636"/>
                </a:lnTo>
                <a:lnTo>
                  <a:pt x="578092" y="242070"/>
                </a:lnTo>
                <a:lnTo>
                  <a:pt x="581029" y="248665"/>
                </a:lnTo>
                <a:lnTo>
                  <a:pt x="582685" y="255248"/>
                </a:lnTo>
                <a:lnTo>
                  <a:pt x="585577" y="262166"/>
                </a:lnTo>
                <a:lnTo>
                  <a:pt x="587193" y="269042"/>
                </a:lnTo>
                <a:lnTo>
                  <a:pt x="587537" y="275845"/>
                </a:lnTo>
                <a:lnTo>
                  <a:pt x="589125" y="282921"/>
                </a:lnTo>
                <a:lnTo>
                  <a:pt x="586197" y="332047"/>
                </a:lnTo>
                <a:lnTo>
                  <a:pt x="570527" y="371306"/>
                </a:lnTo>
                <a:lnTo>
                  <a:pt x="562487" y="383132"/>
                </a:lnTo>
                <a:lnTo>
                  <a:pt x="559128" y="388894"/>
                </a:lnTo>
                <a:lnTo>
                  <a:pt x="554533" y="394323"/>
                </a:lnTo>
                <a:lnTo>
                  <a:pt x="548706" y="399393"/>
                </a:lnTo>
                <a:lnTo>
                  <a:pt x="544167" y="404421"/>
                </a:lnTo>
                <a:lnTo>
                  <a:pt x="538399" y="409062"/>
                </a:lnTo>
                <a:lnTo>
                  <a:pt x="533918" y="413662"/>
                </a:lnTo>
                <a:lnTo>
                  <a:pt x="531056" y="415827"/>
                </a:lnTo>
                <a:lnTo>
                  <a:pt x="546287" y="305372"/>
                </a:lnTo>
                <a:lnTo>
                  <a:pt x="544741" y="279393"/>
                </a:lnTo>
                <a:lnTo>
                  <a:pt x="541359" y="266733"/>
                </a:lnTo>
                <a:lnTo>
                  <a:pt x="521674" y="232843"/>
                </a:lnTo>
                <a:lnTo>
                  <a:pt x="490364" y="208880"/>
                </a:lnTo>
                <a:lnTo>
                  <a:pt x="453314" y="198646"/>
                </a:lnTo>
                <a:lnTo>
                  <a:pt x="446937" y="198410"/>
                </a:lnTo>
                <a:lnTo>
                  <a:pt x="434008" y="199202"/>
                </a:lnTo>
                <a:lnTo>
                  <a:pt x="396428" y="211406"/>
                </a:lnTo>
                <a:lnTo>
                  <a:pt x="0" y="510981"/>
                </a:lnTo>
                <a:lnTo>
                  <a:pt x="140" y="454178"/>
                </a:lnTo>
                <a:close/>
              </a:path>
              <a:path w="766445" h="824865">
                <a:moveTo>
                  <a:pt x="156" y="760869"/>
                </a:moveTo>
                <a:lnTo>
                  <a:pt x="511247" y="373541"/>
                </a:lnTo>
                <a:lnTo>
                  <a:pt x="535982" y="342915"/>
                </a:lnTo>
                <a:lnTo>
                  <a:pt x="544501" y="318324"/>
                </a:lnTo>
                <a:lnTo>
                  <a:pt x="531056" y="415827"/>
                </a:lnTo>
                <a:lnTo>
                  <a:pt x="32" y="817547"/>
                </a:lnTo>
                <a:lnTo>
                  <a:pt x="156" y="76086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3491" y="8997427"/>
            <a:ext cx="795020" cy="1115695"/>
          </a:xfrm>
          <a:custGeom>
            <a:avLst/>
            <a:gdLst/>
            <a:ahLst/>
            <a:cxnLst/>
            <a:rect l="l" t="t" r="r" b="b"/>
            <a:pathLst>
              <a:path w="795019" h="1115695">
                <a:moveTo>
                  <a:pt x="234262" y="5223"/>
                </a:moveTo>
                <a:lnTo>
                  <a:pt x="252281" y="10470"/>
                </a:lnTo>
                <a:lnTo>
                  <a:pt x="269507" y="17363"/>
                </a:lnTo>
                <a:lnTo>
                  <a:pt x="316270" y="47901"/>
                </a:lnTo>
                <a:lnTo>
                  <a:pt x="352002" y="90582"/>
                </a:lnTo>
                <a:lnTo>
                  <a:pt x="760421" y="756210"/>
                </a:lnTo>
                <a:lnTo>
                  <a:pt x="777796" y="790590"/>
                </a:lnTo>
                <a:lnTo>
                  <a:pt x="789239" y="827393"/>
                </a:lnTo>
                <a:lnTo>
                  <a:pt x="794861" y="873269"/>
                </a:lnTo>
                <a:lnTo>
                  <a:pt x="794920" y="880977"/>
                </a:lnTo>
                <a:lnTo>
                  <a:pt x="794284" y="896399"/>
                </a:lnTo>
                <a:lnTo>
                  <a:pt x="786381" y="941937"/>
                </a:lnTo>
                <a:lnTo>
                  <a:pt x="769768" y="985068"/>
                </a:lnTo>
                <a:lnTo>
                  <a:pt x="745080" y="1024140"/>
                </a:lnTo>
                <a:lnTo>
                  <a:pt x="713261" y="1057662"/>
                </a:lnTo>
                <a:lnTo>
                  <a:pt x="675527" y="1084352"/>
                </a:lnTo>
                <a:lnTo>
                  <a:pt x="633321" y="1103189"/>
                </a:lnTo>
                <a:lnTo>
                  <a:pt x="588256" y="1113453"/>
                </a:lnTo>
                <a:lnTo>
                  <a:pt x="557480" y="1115325"/>
                </a:lnTo>
                <a:lnTo>
                  <a:pt x="542055" y="1114751"/>
                </a:lnTo>
                <a:lnTo>
                  <a:pt x="496485" y="1107035"/>
                </a:lnTo>
                <a:lnTo>
                  <a:pt x="453287" y="1090598"/>
                </a:lnTo>
                <a:lnTo>
                  <a:pt x="414114" y="1066070"/>
                </a:lnTo>
                <a:lnTo>
                  <a:pt x="380462" y="1034388"/>
                </a:lnTo>
                <a:lnTo>
                  <a:pt x="357682" y="1003325"/>
                </a:lnTo>
                <a:lnTo>
                  <a:pt x="14776" y="444468"/>
                </a:lnTo>
                <a:lnTo>
                  <a:pt x="11540" y="433330"/>
                </a:lnTo>
                <a:lnTo>
                  <a:pt x="11699" y="430438"/>
                </a:lnTo>
                <a:lnTo>
                  <a:pt x="49723" y="416247"/>
                </a:lnTo>
                <a:lnTo>
                  <a:pt x="396251" y="979659"/>
                </a:lnTo>
                <a:lnTo>
                  <a:pt x="401353" y="987537"/>
                </a:lnTo>
                <a:lnTo>
                  <a:pt x="432252" y="1022618"/>
                </a:lnTo>
                <a:lnTo>
                  <a:pt x="470749" y="1049140"/>
                </a:lnTo>
                <a:lnTo>
                  <a:pt x="514558" y="1065521"/>
                </a:lnTo>
                <a:lnTo>
                  <a:pt x="561033" y="1070766"/>
                </a:lnTo>
                <a:lnTo>
                  <a:pt x="570391" y="1070440"/>
                </a:lnTo>
                <a:lnTo>
                  <a:pt x="616366" y="1061973"/>
                </a:lnTo>
                <a:lnTo>
                  <a:pt x="658926" y="1042578"/>
                </a:lnTo>
                <a:lnTo>
                  <a:pt x="695499" y="1013424"/>
                </a:lnTo>
                <a:lnTo>
                  <a:pt x="723877" y="976274"/>
                </a:lnTo>
                <a:lnTo>
                  <a:pt x="742379" y="933343"/>
                </a:lnTo>
                <a:lnTo>
                  <a:pt x="749899" y="887181"/>
                </a:lnTo>
                <a:lnTo>
                  <a:pt x="750033" y="877796"/>
                </a:lnTo>
                <a:lnTo>
                  <a:pt x="749707" y="868438"/>
                </a:lnTo>
                <a:lnTo>
                  <a:pt x="741240" y="822463"/>
                </a:lnTo>
                <a:lnTo>
                  <a:pt x="721846" y="779903"/>
                </a:lnTo>
                <a:lnTo>
                  <a:pt x="313316" y="114248"/>
                </a:lnTo>
                <a:lnTo>
                  <a:pt x="285813" y="82466"/>
                </a:lnTo>
                <a:lnTo>
                  <a:pt x="250338" y="59927"/>
                </a:lnTo>
                <a:lnTo>
                  <a:pt x="209885" y="48525"/>
                </a:lnTo>
                <a:lnTo>
                  <a:pt x="188839" y="47343"/>
                </a:lnTo>
                <a:lnTo>
                  <a:pt x="181824" y="47630"/>
                </a:lnTo>
                <a:lnTo>
                  <a:pt x="140726" y="56430"/>
                </a:lnTo>
                <a:lnTo>
                  <a:pt x="103886" y="76663"/>
                </a:lnTo>
                <a:lnTo>
                  <a:pt x="74413" y="106627"/>
                </a:lnTo>
                <a:lnTo>
                  <a:pt x="54787" y="143793"/>
                </a:lnTo>
                <a:lnTo>
                  <a:pt x="46668" y="185031"/>
                </a:lnTo>
                <a:lnTo>
                  <a:pt x="46495" y="192067"/>
                </a:lnTo>
                <a:lnTo>
                  <a:pt x="46664" y="199085"/>
                </a:lnTo>
                <a:lnTo>
                  <a:pt x="54770" y="240326"/>
                </a:lnTo>
                <a:lnTo>
                  <a:pt x="423685" y="847653"/>
                </a:lnTo>
                <a:lnTo>
                  <a:pt x="451944" y="874432"/>
                </a:lnTo>
                <a:lnTo>
                  <a:pt x="488299" y="888359"/>
                </a:lnTo>
                <a:lnTo>
                  <a:pt x="527216" y="887313"/>
                </a:lnTo>
                <a:lnTo>
                  <a:pt x="562770" y="871454"/>
                </a:lnTo>
                <a:lnTo>
                  <a:pt x="589549" y="843196"/>
                </a:lnTo>
                <a:lnTo>
                  <a:pt x="603476" y="806841"/>
                </a:lnTo>
                <a:lnTo>
                  <a:pt x="602430" y="767923"/>
                </a:lnTo>
                <a:lnTo>
                  <a:pt x="300309" y="265748"/>
                </a:lnTo>
                <a:lnTo>
                  <a:pt x="299291" y="262986"/>
                </a:lnTo>
                <a:lnTo>
                  <a:pt x="329372" y="235153"/>
                </a:lnTo>
                <a:lnTo>
                  <a:pt x="628558" y="714159"/>
                </a:lnTo>
                <a:lnTo>
                  <a:pt x="644774" y="753154"/>
                </a:lnTo>
                <a:lnTo>
                  <a:pt x="649193" y="788099"/>
                </a:lnTo>
                <a:lnTo>
                  <a:pt x="649047" y="795169"/>
                </a:lnTo>
                <a:lnTo>
                  <a:pt x="641021" y="836631"/>
                </a:lnTo>
                <a:lnTo>
                  <a:pt x="621371" y="874013"/>
                </a:lnTo>
                <a:lnTo>
                  <a:pt x="591775" y="904139"/>
                </a:lnTo>
                <a:lnTo>
                  <a:pt x="554744" y="924443"/>
                </a:lnTo>
                <a:lnTo>
                  <a:pt x="513431" y="933204"/>
                </a:lnTo>
                <a:lnTo>
                  <a:pt x="506381" y="933473"/>
                </a:lnTo>
                <a:lnTo>
                  <a:pt x="499310" y="933397"/>
                </a:lnTo>
                <a:lnTo>
                  <a:pt x="457770" y="925784"/>
                </a:lnTo>
                <a:lnTo>
                  <a:pt x="420194" y="906508"/>
                </a:lnTo>
                <a:lnTo>
                  <a:pt x="389775" y="877213"/>
                </a:lnTo>
                <a:lnTo>
                  <a:pt x="28078" y="289313"/>
                </a:lnTo>
                <a:lnTo>
                  <a:pt x="10229" y="251421"/>
                </a:lnTo>
                <a:lnTo>
                  <a:pt x="1121" y="210537"/>
                </a:lnTo>
                <a:lnTo>
                  <a:pt x="0" y="189597"/>
                </a:lnTo>
                <a:lnTo>
                  <a:pt x="141" y="182599"/>
                </a:lnTo>
                <a:lnTo>
                  <a:pt x="6360" y="141178"/>
                </a:lnTo>
                <a:lnTo>
                  <a:pt x="21508" y="102127"/>
                </a:lnTo>
                <a:lnTo>
                  <a:pt x="44846" y="67345"/>
                </a:lnTo>
                <a:lnTo>
                  <a:pt x="75240" y="38525"/>
                </a:lnTo>
                <a:lnTo>
                  <a:pt x="111211" y="17066"/>
                </a:lnTo>
                <a:lnTo>
                  <a:pt x="151011" y="4013"/>
                </a:lnTo>
                <a:lnTo>
                  <a:pt x="192704" y="0"/>
                </a:lnTo>
                <a:lnTo>
                  <a:pt x="199690" y="230"/>
                </a:lnTo>
                <a:lnTo>
                  <a:pt x="234262" y="5223"/>
                </a:lnTo>
                <a:close/>
              </a:path>
            </a:pathLst>
          </a:custGeom>
          <a:solidFill>
            <a:srgbClr val="FF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524" y="9351787"/>
            <a:ext cx="557530" cy="935355"/>
          </a:xfrm>
          <a:custGeom>
            <a:avLst/>
            <a:gdLst/>
            <a:ahLst/>
            <a:cxnLst/>
            <a:rect l="l" t="t" r="r" b="b"/>
            <a:pathLst>
              <a:path w="557530" h="935354">
                <a:moveTo>
                  <a:pt x="90458" y="934991"/>
                </a:moveTo>
                <a:lnTo>
                  <a:pt x="1485" y="267217"/>
                </a:lnTo>
                <a:lnTo>
                  <a:pt x="1027" y="258872"/>
                </a:lnTo>
                <a:lnTo>
                  <a:pt x="22" y="251705"/>
                </a:lnTo>
                <a:lnTo>
                  <a:pt x="1174" y="212608"/>
                </a:lnTo>
                <a:lnTo>
                  <a:pt x="9744" y="167992"/>
                </a:lnTo>
                <a:lnTo>
                  <a:pt x="28126" y="124488"/>
                </a:lnTo>
                <a:lnTo>
                  <a:pt x="54415" y="85436"/>
                </a:lnTo>
                <a:lnTo>
                  <a:pt x="86229" y="53809"/>
                </a:lnTo>
                <a:lnTo>
                  <a:pt x="124310" y="28578"/>
                </a:lnTo>
                <a:lnTo>
                  <a:pt x="167382" y="10364"/>
                </a:lnTo>
                <a:lnTo>
                  <a:pt x="189615" y="4988"/>
                </a:lnTo>
                <a:lnTo>
                  <a:pt x="197585" y="3092"/>
                </a:lnTo>
                <a:lnTo>
                  <a:pt x="212427" y="1656"/>
                </a:lnTo>
                <a:lnTo>
                  <a:pt x="220049" y="1092"/>
                </a:lnTo>
                <a:lnTo>
                  <a:pt x="235697" y="272"/>
                </a:lnTo>
                <a:lnTo>
                  <a:pt x="243700" y="0"/>
                </a:lnTo>
                <a:lnTo>
                  <a:pt x="258519" y="1745"/>
                </a:lnTo>
                <a:lnTo>
                  <a:pt x="266855" y="1727"/>
                </a:lnTo>
                <a:lnTo>
                  <a:pt x="281520" y="4953"/>
                </a:lnTo>
                <a:lnTo>
                  <a:pt x="289367" y="6160"/>
                </a:lnTo>
                <a:lnTo>
                  <a:pt x="304546" y="9779"/>
                </a:lnTo>
                <a:lnTo>
                  <a:pt x="311851" y="12171"/>
                </a:lnTo>
                <a:lnTo>
                  <a:pt x="325892" y="18118"/>
                </a:lnTo>
                <a:lnTo>
                  <a:pt x="333372" y="20643"/>
                </a:lnTo>
                <a:lnTo>
                  <a:pt x="366728" y="39771"/>
                </a:lnTo>
                <a:lnTo>
                  <a:pt x="402644" y="68854"/>
                </a:lnTo>
                <a:lnTo>
                  <a:pt x="422813" y="92284"/>
                </a:lnTo>
                <a:lnTo>
                  <a:pt x="432238" y="104293"/>
                </a:lnTo>
                <a:lnTo>
                  <a:pt x="436464" y="110726"/>
                </a:lnTo>
                <a:lnTo>
                  <a:pt x="443945" y="124446"/>
                </a:lnTo>
                <a:lnTo>
                  <a:pt x="447943" y="130704"/>
                </a:lnTo>
                <a:lnTo>
                  <a:pt x="454142" y="145042"/>
                </a:lnTo>
                <a:lnTo>
                  <a:pt x="457088" y="152094"/>
                </a:lnTo>
                <a:lnTo>
                  <a:pt x="461902" y="166972"/>
                </a:lnTo>
                <a:lnTo>
                  <a:pt x="462774" y="169238"/>
                </a:lnTo>
                <a:lnTo>
                  <a:pt x="336940" y="72948"/>
                </a:lnTo>
                <a:lnTo>
                  <a:pt x="294541" y="53297"/>
                </a:lnTo>
                <a:lnTo>
                  <a:pt x="248242" y="45054"/>
                </a:lnTo>
                <a:lnTo>
                  <a:pt x="239060" y="44424"/>
                </a:lnTo>
                <a:lnTo>
                  <a:pt x="229339" y="44981"/>
                </a:lnTo>
                <a:lnTo>
                  <a:pt x="219849" y="45715"/>
                </a:lnTo>
                <a:lnTo>
                  <a:pt x="210592" y="46628"/>
                </a:lnTo>
                <a:lnTo>
                  <a:pt x="201593" y="47737"/>
                </a:lnTo>
                <a:lnTo>
                  <a:pt x="192104" y="50071"/>
                </a:lnTo>
                <a:lnTo>
                  <a:pt x="183671" y="51613"/>
                </a:lnTo>
                <a:lnTo>
                  <a:pt x="174748" y="54381"/>
                </a:lnTo>
                <a:lnTo>
                  <a:pt x="165357" y="58389"/>
                </a:lnTo>
                <a:lnTo>
                  <a:pt x="157060" y="61635"/>
                </a:lnTo>
                <a:lnTo>
                  <a:pt x="148315" y="66137"/>
                </a:lnTo>
                <a:lnTo>
                  <a:pt x="140664" y="69877"/>
                </a:lnTo>
                <a:lnTo>
                  <a:pt x="132578" y="74884"/>
                </a:lnTo>
                <a:lnTo>
                  <a:pt x="96657" y="104967"/>
                </a:lnTo>
                <a:lnTo>
                  <a:pt x="69010" y="142980"/>
                </a:lnTo>
                <a:lnTo>
                  <a:pt x="51130" y="186868"/>
                </a:lnTo>
                <a:lnTo>
                  <a:pt x="49519" y="195230"/>
                </a:lnTo>
                <a:lnTo>
                  <a:pt x="47459" y="204848"/>
                </a:lnTo>
                <a:lnTo>
                  <a:pt x="46493" y="213704"/>
                </a:lnTo>
                <a:lnTo>
                  <a:pt x="45079" y="223816"/>
                </a:lnTo>
                <a:lnTo>
                  <a:pt x="44739" y="233151"/>
                </a:lnTo>
                <a:lnTo>
                  <a:pt x="45454" y="241694"/>
                </a:lnTo>
                <a:lnTo>
                  <a:pt x="45681" y="251463"/>
                </a:lnTo>
                <a:lnTo>
                  <a:pt x="46962" y="260439"/>
                </a:lnTo>
                <a:lnTo>
                  <a:pt x="136285" y="934877"/>
                </a:lnTo>
                <a:lnTo>
                  <a:pt x="90458" y="934991"/>
                </a:lnTo>
                <a:close/>
              </a:path>
              <a:path w="557530" h="935354">
                <a:moveTo>
                  <a:pt x="522688" y="877143"/>
                </a:moveTo>
                <a:lnTo>
                  <a:pt x="518001" y="873557"/>
                </a:lnTo>
                <a:lnTo>
                  <a:pt x="516510" y="870817"/>
                </a:lnTo>
                <a:lnTo>
                  <a:pt x="512918" y="866469"/>
                </a:lnTo>
                <a:lnTo>
                  <a:pt x="512521" y="862966"/>
                </a:lnTo>
                <a:lnTo>
                  <a:pt x="511593" y="860658"/>
                </a:lnTo>
                <a:lnTo>
                  <a:pt x="425100" y="210773"/>
                </a:lnTo>
                <a:lnTo>
                  <a:pt x="413570" y="165170"/>
                </a:lnTo>
                <a:lnTo>
                  <a:pt x="379855" y="108985"/>
                </a:lnTo>
                <a:lnTo>
                  <a:pt x="366675" y="95701"/>
                </a:lnTo>
                <a:lnTo>
                  <a:pt x="462774" y="169238"/>
                </a:lnTo>
                <a:lnTo>
                  <a:pt x="556299" y="854888"/>
                </a:lnTo>
                <a:lnTo>
                  <a:pt x="557141" y="857132"/>
                </a:lnTo>
                <a:lnTo>
                  <a:pt x="534254" y="879597"/>
                </a:lnTo>
                <a:lnTo>
                  <a:pt x="531574" y="879145"/>
                </a:lnTo>
                <a:lnTo>
                  <a:pt x="525711" y="877858"/>
                </a:lnTo>
                <a:lnTo>
                  <a:pt x="522688" y="877143"/>
                </a:lnTo>
                <a:close/>
              </a:path>
              <a:path w="557530" h="935354">
                <a:moveTo>
                  <a:pt x="191624" y="922852"/>
                </a:moveTo>
                <a:lnTo>
                  <a:pt x="182271" y="915695"/>
                </a:lnTo>
                <a:lnTo>
                  <a:pt x="179409" y="910306"/>
                </a:lnTo>
                <a:lnTo>
                  <a:pt x="178236" y="907810"/>
                </a:lnTo>
                <a:lnTo>
                  <a:pt x="104929" y="359168"/>
                </a:lnTo>
                <a:lnTo>
                  <a:pt x="104955" y="351192"/>
                </a:lnTo>
                <a:lnTo>
                  <a:pt x="104423" y="344388"/>
                </a:lnTo>
                <a:lnTo>
                  <a:pt x="104104" y="337748"/>
                </a:lnTo>
                <a:lnTo>
                  <a:pt x="104771" y="330262"/>
                </a:lnTo>
                <a:lnTo>
                  <a:pt x="104894" y="323959"/>
                </a:lnTo>
                <a:lnTo>
                  <a:pt x="106031" y="316834"/>
                </a:lnTo>
                <a:lnTo>
                  <a:pt x="107411" y="309894"/>
                </a:lnTo>
                <a:lnTo>
                  <a:pt x="109034" y="303140"/>
                </a:lnTo>
                <a:lnTo>
                  <a:pt x="111681" y="295571"/>
                </a:lnTo>
                <a:lnTo>
                  <a:pt x="113820" y="289211"/>
                </a:lnTo>
                <a:lnTo>
                  <a:pt x="135370" y="251330"/>
                </a:lnTo>
                <a:lnTo>
                  <a:pt x="165088" y="222898"/>
                </a:lnTo>
                <a:lnTo>
                  <a:pt x="202649" y="203665"/>
                </a:lnTo>
                <a:lnTo>
                  <a:pt x="208974" y="202108"/>
                </a:lnTo>
                <a:lnTo>
                  <a:pt x="216283" y="199705"/>
                </a:lnTo>
                <a:lnTo>
                  <a:pt x="223032" y="198473"/>
                </a:lnTo>
                <a:lnTo>
                  <a:pt x="229993" y="197403"/>
                </a:lnTo>
                <a:lnTo>
                  <a:pt x="237146" y="196480"/>
                </a:lnTo>
                <a:lnTo>
                  <a:pt x="243702" y="196699"/>
                </a:lnTo>
                <a:lnTo>
                  <a:pt x="251203" y="196043"/>
                </a:lnTo>
                <a:lnTo>
                  <a:pt x="258107" y="196528"/>
                </a:lnTo>
                <a:lnTo>
                  <a:pt x="265163" y="197130"/>
                </a:lnTo>
                <a:lnTo>
                  <a:pt x="272348" y="197830"/>
                </a:lnTo>
                <a:lnTo>
                  <a:pt x="278891" y="199639"/>
                </a:lnTo>
                <a:lnTo>
                  <a:pt x="286335" y="200538"/>
                </a:lnTo>
                <a:lnTo>
                  <a:pt x="293113" y="202526"/>
                </a:lnTo>
                <a:lnTo>
                  <a:pt x="299199" y="205584"/>
                </a:lnTo>
                <a:lnTo>
                  <a:pt x="306138" y="207695"/>
                </a:lnTo>
                <a:lnTo>
                  <a:pt x="347419" y="234487"/>
                </a:lnTo>
                <a:lnTo>
                  <a:pt x="373830" y="267491"/>
                </a:lnTo>
                <a:lnTo>
                  <a:pt x="380147" y="280321"/>
                </a:lnTo>
                <a:lnTo>
                  <a:pt x="383501" y="286085"/>
                </a:lnTo>
                <a:lnTo>
                  <a:pt x="385955" y="292761"/>
                </a:lnTo>
                <a:lnTo>
                  <a:pt x="387489" y="300331"/>
                </a:lnTo>
                <a:lnTo>
                  <a:pt x="389622" y="306761"/>
                </a:lnTo>
                <a:lnTo>
                  <a:pt x="390811" y="314068"/>
                </a:lnTo>
                <a:lnTo>
                  <a:pt x="392600" y="320234"/>
                </a:lnTo>
                <a:lnTo>
                  <a:pt x="393074" y="323795"/>
                </a:lnTo>
                <a:lnTo>
                  <a:pt x="304522" y="256033"/>
                </a:lnTo>
                <a:lnTo>
                  <a:pt x="268484" y="241250"/>
                </a:lnTo>
                <a:lnTo>
                  <a:pt x="242039" y="240203"/>
                </a:lnTo>
                <a:lnTo>
                  <a:pt x="229294" y="241645"/>
                </a:lnTo>
                <a:lnTo>
                  <a:pt x="193000" y="257050"/>
                </a:lnTo>
                <a:lnTo>
                  <a:pt x="165814" y="284222"/>
                </a:lnTo>
                <a:lnTo>
                  <a:pt x="150666" y="320605"/>
                </a:lnTo>
                <a:lnTo>
                  <a:pt x="148837" y="339995"/>
                </a:lnTo>
                <a:lnTo>
                  <a:pt x="149028" y="346538"/>
                </a:lnTo>
                <a:lnTo>
                  <a:pt x="222962" y="902055"/>
                </a:lnTo>
                <a:lnTo>
                  <a:pt x="222715" y="905065"/>
                </a:lnTo>
                <a:lnTo>
                  <a:pt x="200287" y="924684"/>
                </a:lnTo>
                <a:lnTo>
                  <a:pt x="197572" y="924205"/>
                </a:lnTo>
                <a:lnTo>
                  <a:pt x="191624" y="922852"/>
                </a:lnTo>
                <a:close/>
              </a:path>
              <a:path w="557530" h="935354">
                <a:moveTo>
                  <a:pt x="428527" y="934622"/>
                </a:moveTo>
                <a:lnTo>
                  <a:pt x="346517" y="320152"/>
                </a:lnTo>
                <a:lnTo>
                  <a:pt x="332088" y="283524"/>
                </a:lnTo>
                <a:lnTo>
                  <a:pt x="314905" y="263979"/>
                </a:lnTo>
                <a:lnTo>
                  <a:pt x="393074" y="323795"/>
                </a:lnTo>
                <a:lnTo>
                  <a:pt x="474258" y="934435"/>
                </a:lnTo>
                <a:lnTo>
                  <a:pt x="428527" y="934622"/>
                </a:lnTo>
                <a:close/>
              </a:path>
            </a:pathLst>
          </a:custGeom>
          <a:solidFill>
            <a:srgbClr val="69C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429" y="0"/>
            <a:ext cx="9534523" cy="4248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46535" y="7826033"/>
            <a:ext cx="2181586" cy="223406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0934" y="2730215"/>
            <a:ext cx="9096374" cy="41719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13592" y="7291566"/>
            <a:ext cx="7422568" cy="2279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546" y="682062"/>
            <a:ext cx="17003395" cy="1800860"/>
          </a:xfrm>
          <a:custGeom>
            <a:avLst/>
            <a:gdLst/>
            <a:ahLst/>
            <a:cxnLst/>
            <a:rect l="l" t="t" r="r" b="b"/>
            <a:pathLst>
              <a:path w="17003395" h="1800860">
                <a:moveTo>
                  <a:pt x="17002908" y="1800485"/>
                </a:moveTo>
                <a:lnTo>
                  <a:pt x="0" y="1800485"/>
                </a:lnTo>
                <a:lnTo>
                  <a:pt x="385762" y="900242"/>
                </a:lnTo>
                <a:lnTo>
                  <a:pt x="0" y="0"/>
                </a:lnTo>
                <a:lnTo>
                  <a:pt x="17002908" y="0"/>
                </a:lnTo>
                <a:lnTo>
                  <a:pt x="16617146" y="900242"/>
                </a:lnTo>
                <a:lnTo>
                  <a:pt x="17002908" y="1800483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44000" y="3117318"/>
            <a:ext cx="8540115" cy="4892040"/>
            <a:chOff x="9144000" y="3117318"/>
            <a:chExt cx="8540115" cy="4892040"/>
          </a:xfrm>
        </p:grpSpPr>
        <p:sp>
          <p:nvSpPr>
            <p:cNvPr id="4" name="object 4"/>
            <p:cNvSpPr/>
            <p:nvPr/>
          </p:nvSpPr>
          <p:spPr>
            <a:xfrm>
              <a:off x="9144000" y="3155408"/>
              <a:ext cx="8404225" cy="4766945"/>
            </a:xfrm>
            <a:custGeom>
              <a:avLst/>
              <a:gdLst/>
              <a:ahLst/>
              <a:cxnLst/>
              <a:rect l="l" t="t" r="r" b="b"/>
              <a:pathLst>
                <a:path w="8404225" h="4766945">
                  <a:moveTo>
                    <a:pt x="259305" y="4766338"/>
                  </a:moveTo>
                  <a:lnTo>
                    <a:pt x="0" y="494391"/>
                  </a:lnTo>
                  <a:lnTo>
                    <a:pt x="8144885" y="0"/>
                  </a:lnTo>
                  <a:lnTo>
                    <a:pt x="8404191" y="4271946"/>
                  </a:lnTo>
                  <a:lnTo>
                    <a:pt x="259305" y="4766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288833" y="3155418"/>
              <a:ext cx="259715" cy="4270375"/>
            </a:xfrm>
            <a:custGeom>
              <a:avLst/>
              <a:gdLst/>
              <a:ahLst/>
              <a:cxnLst/>
              <a:rect l="l" t="t" r="r" b="b"/>
              <a:pathLst>
                <a:path w="259715" h="4270375">
                  <a:moveTo>
                    <a:pt x="0" y="0"/>
                  </a:moveTo>
                  <a:lnTo>
                    <a:pt x="259178" y="4269850"/>
                  </a:lnTo>
                </a:path>
              </a:pathLst>
            </a:custGeom>
            <a:ln w="76200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59578" y="3280875"/>
              <a:ext cx="8386445" cy="4728845"/>
            </a:xfrm>
            <a:custGeom>
              <a:avLst/>
              <a:gdLst/>
              <a:ahLst/>
              <a:cxnLst/>
              <a:rect l="l" t="t" r="r" b="b"/>
              <a:pathLst>
                <a:path w="8386444" h="4728845">
                  <a:moveTo>
                    <a:pt x="8147175" y="4728252"/>
                  </a:moveTo>
                  <a:lnTo>
                    <a:pt x="0" y="4273148"/>
                  </a:lnTo>
                  <a:lnTo>
                    <a:pt x="238699" y="0"/>
                  </a:lnTo>
                  <a:lnTo>
                    <a:pt x="8385875" y="455104"/>
                  </a:lnTo>
                  <a:lnTo>
                    <a:pt x="8147175" y="4728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59695" y="3280882"/>
              <a:ext cx="8385809" cy="4271645"/>
            </a:xfrm>
            <a:custGeom>
              <a:avLst/>
              <a:gdLst/>
              <a:ahLst/>
              <a:cxnLst/>
              <a:rect l="l" t="t" r="r" b="b"/>
              <a:pathLst>
                <a:path w="8385809" h="4271645">
                  <a:moveTo>
                    <a:pt x="238582" y="0"/>
                  </a:moveTo>
                  <a:lnTo>
                    <a:pt x="8385702" y="455101"/>
                  </a:lnTo>
                </a:path>
                <a:path w="8385809" h="4271645">
                  <a:moveTo>
                    <a:pt x="0" y="4271050"/>
                  </a:moveTo>
                  <a:lnTo>
                    <a:pt x="238582" y="0"/>
                  </a:lnTo>
                </a:path>
              </a:pathLst>
            </a:custGeom>
            <a:ln w="76199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31755" y="3426197"/>
              <a:ext cx="8241665" cy="4438015"/>
            </a:xfrm>
            <a:custGeom>
              <a:avLst/>
              <a:gdLst/>
              <a:ahLst/>
              <a:cxnLst/>
              <a:rect l="l" t="t" r="r" b="b"/>
              <a:pathLst>
                <a:path w="8241665" h="4438015">
                  <a:moveTo>
                    <a:pt x="7494499" y="4293524"/>
                  </a:moveTo>
                  <a:lnTo>
                    <a:pt x="83186" y="4437604"/>
                  </a:lnTo>
                  <a:lnTo>
                    <a:pt x="0" y="158602"/>
                  </a:lnTo>
                  <a:lnTo>
                    <a:pt x="8158335" y="0"/>
                  </a:lnTo>
                  <a:lnTo>
                    <a:pt x="8241521" y="4279001"/>
                  </a:lnTo>
                  <a:lnTo>
                    <a:pt x="7494499" y="4293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31756" y="3426205"/>
              <a:ext cx="8241665" cy="4277360"/>
            </a:xfrm>
            <a:custGeom>
              <a:avLst/>
              <a:gdLst/>
              <a:ahLst/>
              <a:cxnLst/>
              <a:rect l="l" t="t" r="r" b="b"/>
              <a:pathLst>
                <a:path w="8241665" h="4277359">
                  <a:moveTo>
                    <a:pt x="0" y="158601"/>
                  </a:moveTo>
                  <a:lnTo>
                    <a:pt x="8158279" y="0"/>
                  </a:lnTo>
                  <a:lnTo>
                    <a:pt x="8241424" y="4276900"/>
                  </a:lnTo>
                </a:path>
              </a:pathLst>
            </a:custGeom>
            <a:ln w="76199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72577" y="3505095"/>
              <a:ext cx="8160384" cy="4279900"/>
            </a:xfrm>
            <a:custGeom>
              <a:avLst/>
              <a:gdLst/>
              <a:ahLst/>
              <a:cxnLst/>
              <a:rect l="l" t="t" r="r" b="b"/>
              <a:pathLst>
                <a:path w="8160384" h="4279900">
                  <a:moveTo>
                    <a:pt x="8159876" y="4279810"/>
                  </a:moveTo>
                  <a:lnTo>
                    <a:pt x="0" y="4279810"/>
                  </a:lnTo>
                  <a:lnTo>
                    <a:pt x="0" y="0"/>
                  </a:lnTo>
                  <a:lnTo>
                    <a:pt x="8159876" y="0"/>
                  </a:lnTo>
                  <a:lnTo>
                    <a:pt x="8159876" y="4279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72577" y="3505101"/>
              <a:ext cx="8160384" cy="4279900"/>
            </a:xfrm>
            <a:custGeom>
              <a:avLst/>
              <a:gdLst/>
              <a:ahLst/>
              <a:cxnLst/>
              <a:rect l="l" t="t" r="r" b="b"/>
              <a:pathLst>
                <a:path w="8160384" h="4279900">
                  <a:moveTo>
                    <a:pt x="0" y="0"/>
                  </a:moveTo>
                  <a:lnTo>
                    <a:pt x="8159822" y="0"/>
                  </a:lnTo>
                  <a:lnTo>
                    <a:pt x="8159822" y="4279782"/>
                  </a:lnTo>
                  <a:lnTo>
                    <a:pt x="0" y="4279782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4212287" y="8748117"/>
            <a:ext cx="3765550" cy="1029335"/>
            <a:chOff x="14212287" y="8748117"/>
            <a:chExt cx="3765550" cy="1029335"/>
          </a:xfrm>
        </p:grpSpPr>
        <p:sp>
          <p:nvSpPr>
            <p:cNvPr id="13" name="object 13"/>
            <p:cNvSpPr/>
            <p:nvPr/>
          </p:nvSpPr>
          <p:spPr>
            <a:xfrm>
              <a:off x="17438499" y="9443440"/>
              <a:ext cx="539115" cy="326390"/>
            </a:xfrm>
            <a:custGeom>
              <a:avLst/>
              <a:gdLst/>
              <a:ahLst/>
              <a:cxnLst/>
              <a:rect l="l" t="t" r="r" b="b"/>
              <a:pathLst>
                <a:path w="539115" h="326390">
                  <a:moveTo>
                    <a:pt x="40264" y="0"/>
                  </a:moveTo>
                  <a:lnTo>
                    <a:pt x="0" y="218399"/>
                  </a:lnTo>
                  <a:lnTo>
                    <a:pt x="69396" y="243104"/>
                  </a:lnTo>
                  <a:lnTo>
                    <a:pt x="225249" y="291689"/>
                  </a:lnTo>
                  <a:lnTo>
                    <a:pt x="389054" y="325862"/>
                  </a:lnTo>
                  <a:lnTo>
                    <a:pt x="482307" y="307328"/>
                  </a:lnTo>
                  <a:lnTo>
                    <a:pt x="506820" y="257648"/>
                  </a:lnTo>
                  <a:lnTo>
                    <a:pt x="526933" y="204899"/>
                  </a:lnTo>
                  <a:lnTo>
                    <a:pt x="538816" y="155150"/>
                  </a:lnTo>
                  <a:lnTo>
                    <a:pt x="538639" y="114470"/>
                  </a:lnTo>
                  <a:lnTo>
                    <a:pt x="429429" y="63820"/>
                  </a:lnTo>
                  <a:lnTo>
                    <a:pt x="265611" y="34496"/>
                  </a:lnTo>
                  <a:lnTo>
                    <a:pt x="109697" y="10157"/>
                  </a:lnTo>
                  <a:lnTo>
                    <a:pt x="40264" y="0"/>
                  </a:lnTo>
                  <a:close/>
                </a:path>
              </a:pathLst>
            </a:custGeom>
            <a:solidFill>
              <a:srgbClr val="69C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404971" y="8761437"/>
              <a:ext cx="3241040" cy="975360"/>
            </a:xfrm>
            <a:custGeom>
              <a:avLst/>
              <a:gdLst/>
              <a:ahLst/>
              <a:cxnLst/>
              <a:rect l="l" t="t" r="r" b="b"/>
              <a:pathLst>
                <a:path w="3241040" h="975359">
                  <a:moveTo>
                    <a:pt x="63153" y="95989"/>
                  </a:moveTo>
                  <a:lnTo>
                    <a:pt x="31569" y="132386"/>
                  </a:lnTo>
                  <a:lnTo>
                    <a:pt x="5605" y="175749"/>
                  </a:lnTo>
                  <a:lnTo>
                    <a:pt x="0" y="276723"/>
                  </a:lnTo>
                  <a:lnTo>
                    <a:pt x="54290" y="361424"/>
                  </a:lnTo>
                  <a:lnTo>
                    <a:pt x="121392" y="419694"/>
                  </a:lnTo>
                  <a:lnTo>
                    <a:pt x="154223" y="441375"/>
                  </a:lnTo>
                  <a:lnTo>
                    <a:pt x="3048001" y="974938"/>
                  </a:lnTo>
                  <a:lnTo>
                    <a:pt x="3208941" y="868234"/>
                  </a:lnTo>
                  <a:lnTo>
                    <a:pt x="3240641" y="739941"/>
                  </a:lnTo>
                  <a:lnTo>
                    <a:pt x="3210349" y="632119"/>
                  </a:lnTo>
                  <a:lnTo>
                    <a:pt x="3185308" y="586831"/>
                  </a:lnTo>
                  <a:lnTo>
                    <a:pt x="3151569" y="560500"/>
                  </a:lnTo>
                  <a:lnTo>
                    <a:pt x="3107488" y="540791"/>
                  </a:lnTo>
                  <a:lnTo>
                    <a:pt x="3047692" y="519558"/>
                  </a:lnTo>
                  <a:lnTo>
                    <a:pt x="2973517" y="496976"/>
                  </a:lnTo>
                  <a:lnTo>
                    <a:pt x="2931454" y="485234"/>
                  </a:lnTo>
                  <a:lnTo>
                    <a:pt x="2886297" y="473219"/>
                  </a:lnTo>
                  <a:lnTo>
                    <a:pt x="2838211" y="460953"/>
                  </a:lnTo>
                  <a:lnTo>
                    <a:pt x="2787366" y="448458"/>
                  </a:lnTo>
                  <a:lnTo>
                    <a:pt x="2733926" y="435756"/>
                  </a:lnTo>
                  <a:lnTo>
                    <a:pt x="2678058" y="422868"/>
                  </a:lnTo>
                  <a:lnTo>
                    <a:pt x="2619931" y="409817"/>
                  </a:lnTo>
                  <a:lnTo>
                    <a:pt x="2559710" y="396622"/>
                  </a:lnTo>
                  <a:lnTo>
                    <a:pt x="2497562" y="383308"/>
                  </a:lnTo>
                  <a:lnTo>
                    <a:pt x="2368153" y="356402"/>
                  </a:lnTo>
                  <a:lnTo>
                    <a:pt x="2233039" y="329274"/>
                  </a:lnTo>
                  <a:lnTo>
                    <a:pt x="2093554" y="302096"/>
                  </a:lnTo>
                  <a:lnTo>
                    <a:pt x="1951033" y="275043"/>
                  </a:lnTo>
                  <a:lnTo>
                    <a:pt x="1734478" y="235073"/>
                  </a:lnTo>
                  <a:lnTo>
                    <a:pt x="1518599" y="196356"/>
                  </a:lnTo>
                  <a:lnTo>
                    <a:pt x="1307899" y="159477"/>
                  </a:lnTo>
                  <a:lnTo>
                    <a:pt x="1042807" y="114176"/>
                  </a:lnTo>
                  <a:lnTo>
                    <a:pt x="700802" y="57333"/>
                  </a:lnTo>
                  <a:lnTo>
                    <a:pt x="346759" y="416"/>
                  </a:lnTo>
                  <a:lnTo>
                    <a:pt x="307450" y="0"/>
                  </a:lnTo>
                  <a:lnTo>
                    <a:pt x="265857" y="3562"/>
                  </a:lnTo>
                  <a:lnTo>
                    <a:pt x="223109" y="11529"/>
                  </a:lnTo>
                  <a:lnTo>
                    <a:pt x="180336" y="24329"/>
                  </a:lnTo>
                  <a:lnTo>
                    <a:pt x="138666" y="42387"/>
                  </a:lnTo>
                  <a:lnTo>
                    <a:pt x="99229" y="66131"/>
                  </a:lnTo>
                  <a:lnTo>
                    <a:pt x="63153" y="95989"/>
                  </a:lnTo>
                  <a:close/>
                </a:path>
              </a:pathLst>
            </a:custGeom>
            <a:solidFill>
              <a:srgbClr val="3C49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212278" y="8748127"/>
              <a:ext cx="3444875" cy="1029335"/>
            </a:xfrm>
            <a:custGeom>
              <a:avLst/>
              <a:gdLst/>
              <a:ahLst/>
              <a:cxnLst/>
              <a:rect l="l" t="t" r="r" b="b"/>
              <a:pathLst>
                <a:path w="3444875" h="1029334">
                  <a:moveTo>
                    <a:pt x="283197" y="136893"/>
                  </a:moveTo>
                  <a:lnTo>
                    <a:pt x="240550" y="128943"/>
                  </a:lnTo>
                  <a:lnTo>
                    <a:pt x="145872" y="116116"/>
                  </a:lnTo>
                  <a:lnTo>
                    <a:pt x="49060" y="114909"/>
                  </a:lnTo>
                  <a:lnTo>
                    <a:pt x="0" y="141846"/>
                  </a:lnTo>
                  <a:lnTo>
                    <a:pt x="35636" y="187756"/>
                  </a:lnTo>
                  <a:lnTo>
                    <a:pt x="125183" y="228333"/>
                  </a:lnTo>
                  <a:lnTo>
                    <a:pt x="216890" y="257289"/>
                  </a:lnTo>
                  <a:lnTo>
                    <a:pt x="258953" y="268325"/>
                  </a:lnTo>
                  <a:lnTo>
                    <a:pt x="283197" y="136893"/>
                  </a:lnTo>
                  <a:close/>
                </a:path>
                <a:path w="3444875" h="1029334">
                  <a:moveTo>
                    <a:pt x="1985899" y="393001"/>
                  </a:moveTo>
                  <a:lnTo>
                    <a:pt x="1983854" y="345236"/>
                  </a:lnTo>
                  <a:lnTo>
                    <a:pt x="1979244" y="299593"/>
                  </a:lnTo>
                  <a:lnTo>
                    <a:pt x="1972703" y="256679"/>
                  </a:lnTo>
                  <a:lnTo>
                    <a:pt x="1676704" y="203555"/>
                  </a:lnTo>
                  <a:lnTo>
                    <a:pt x="1346250" y="146253"/>
                  </a:lnTo>
                  <a:lnTo>
                    <a:pt x="1358468" y="199263"/>
                  </a:lnTo>
                  <a:lnTo>
                    <a:pt x="1365758" y="252247"/>
                  </a:lnTo>
                  <a:lnTo>
                    <a:pt x="1368628" y="304850"/>
                  </a:lnTo>
                  <a:lnTo>
                    <a:pt x="1367574" y="356704"/>
                  </a:lnTo>
                  <a:lnTo>
                    <a:pt x="1363116" y="407441"/>
                  </a:lnTo>
                  <a:lnTo>
                    <a:pt x="1355775" y="456717"/>
                  </a:lnTo>
                  <a:lnTo>
                    <a:pt x="1346060" y="504151"/>
                  </a:lnTo>
                  <a:lnTo>
                    <a:pt x="1334477" y="549402"/>
                  </a:lnTo>
                  <a:lnTo>
                    <a:pt x="1321536" y="592086"/>
                  </a:lnTo>
                  <a:lnTo>
                    <a:pt x="1307744" y="631850"/>
                  </a:lnTo>
                  <a:lnTo>
                    <a:pt x="1876996" y="736828"/>
                  </a:lnTo>
                  <a:lnTo>
                    <a:pt x="1910092" y="690892"/>
                  </a:lnTo>
                  <a:lnTo>
                    <a:pt x="1936305" y="642899"/>
                  </a:lnTo>
                  <a:lnTo>
                    <a:pt x="1956257" y="593445"/>
                  </a:lnTo>
                  <a:lnTo>
                    <a:pt x="1970582" y="543128"/>
                  </a:lnTo>
                  <a:lnTo>
                    <a:pt x="1979891" y="492556"/>
                  </a:lnTo>
                  <a:lnTo>
                    <a:pt x="1984794" y="442315"/>
                  </a:lnTo>
                  <a:lnTo>
                    <a:pt x="1985899" y="393001"/>
                  </a:lnTo>
                  <a:close/>
                </a:path>
                <a:path w="3444875" h="1029334">
                  <a:moveTo>
                    <a:pt x="3444494" y="759802"/>
                  </a:moveTo>
                  <a:lnTo>
                    <a:pt x="3444303" y="718629"/>
                  </a:lnTo>
                  <a:lnTo>
                    <a:pt x="3439503" y="679615"/>
                  </a:lnTo>
                  <a:lnTo>
                    <a:pt x="3419322" y="609765"/>
                  </a:lnTo>
                  <a:lnTo>
                    <a:pt x="3390493" y="553707"/>
                  </a:lnTo>
                  <a:lnTo>
                    <a:pt x="3363569" y="530758"/>
                  </a:lnTo>
                  <a:lnTo>
                    <a:pt x="3357943" y="439458"/>
                  </a:lnTo>
                  <a:lnTo>
                    <a:pt x="3339160" y="333717"/>
                  </a:lnTo>
                  <a:lnTo>
                    <a:pt x="3300806" y="272338"/>
                  </a:lnTo>
                  <a:lnTo>
                    <a:pt x="3249028" y="258038"/>
                  </a:lnTo>
                  <a:lnTo>
                    <a:pt x="3139249" y="233400"/>
                  </a:lnTo>
                  <a:lnTo>
                    <a:pt x="3040405" y="212610"/>
                  </a:lnTo>
                  <a:lnTo>
                    <a:pt x="2925622" y="189293"/>
                  </a:lnTo>
                  <a:lnTo>
                    <a:pt x="2798851" y="164287"/>
                  </a:lnTo>
                  <a:lnTo>
                    <a:pt x="2664028" y="138417"/>
                  </a:lnTo>
                  <a:lnTo>
                    <a:pt x="2525090" y="112509"/>
                  </a:lnTo>
                  <a:lnTo>
                    <a:pt x="2385974" y="87401"/>
                  </a:lnTo>
                  <a:lnTo>
                    <a:pt x="2250630" y="63931"/>
                  </a:lnTo>
                  <a:lnTo>
                    <a:pt x="2185606" y="53060"/>
                  </a:lnTo>
                  <a:lnTo>
                    <a:pt x="2122995" y="42900"/>
                  </a:lnTo>
                  <a:lnTo>
                    <a:pt x="2063292" y="33578"/>
                  </a:lnTo>
                  <a:lnTo>
                    <a:pt x="2007006" y="25171"/>
                  </a:lnTo>
                  <a:lnTo>
                    <a:pt x="1954606" y="17792"/>
                  </a:lnTo>
                  <a:lnTo>
                    <a:pt x="1906587" y="11557"/>
                  </a:lnTo>
                  <a:lnTo>
                    <a:pt x="1863458" y="6553"/>
                  </a:lnTo>
                  <a:lnTo>
                    <a:pt x="1793811" y="673"/>
                  </a:lnTo>
                  <a:lnTo>
                    <a:pt x="1768284" y="0"/>
                  </a:lnTo>
                  <a:lnTo>
                    <a:pt x="1749590" y="977"/>
                  </a:lnTo>
                  <a:lnTo>
                    <a:pt x="1738261" y="3708"/>
                  </a:lnTo>
                  <a:lnTo>
                    <a:pt x="1734756" y="8305"/>
                  </a:lnTo>
                  <a:lnTo>
                    <a:pt x="1967191" y="94729"/>
                  </a:lnTo>
                  <a:lnTo>
                    <a:pt x="2472347" y="225221"/>
                  </a:lnTo>
                  <a:lnTo>
                    <a:pt x="2976308" y="344258"/>
                  </a:lnTo>
                  <a:lnTo>
                    <a:pt x="3205175" y="396278"/>
                  </a:lnTo>
                  <a:lnTo>
                    <a:pt x="3254679" y="502272"/>
                  </a:lnTo>
                  <a:lnTo>
                    <a:pt x="3231489" y="504126"/>
                  </a:lnTo>
                  <a:lnTo>
                    <a:pt x="3216376" y="521589"/>
                  </a:lnTo>
                  <a:lnTo>
                    <a:pt x="3214763" y="543991"/>
                  </a:lnTo>
                  <a:lnTo>
                    <a:pt x="3210115" y="582904"/>
                  </a:lnTo>
                  <a:lnTo>
                    <a:pt x="3202965" y="634225"/>
                  </a:lnTo>
                  <a:lnTo>
                    <a:pt x="3193897" y="693851"/>
                  </a:lnTo>
                  <a:lnTo>
                    <a:pt x="3183445" y="757669"/>
                  </a:lnTo>
                  <a:lnTo>
                    <a:pt x="3172168" y="821575"/>
                  </a:lnTo>
                  <a:lnTo>
                    <a:pt x="3160611" y="881456"/>
                  </a:lnTo>
                  <a:lnTo>
                    <a:pt x="3149346" y="933208"/>
                  </a:lnTo>
                  <a:lnTo>
                    <a:pt x="3138919" y="972731"/>
                  </a:lnTo>
                  <a:lnTo>
                    <a:pt x="3129889" y="995908"/>
                  </a:lnTo>
                  <a:lnTo>
                    <a:pt x="3145421" y="1020076"/>
                  </a:lnTo>
                  <a:lnTo>
                    <a:pt x="3206127" y="1028903"/>
                  </a:lnTo>
                  <a:lnTo>
                    <a:pt x="3271939" y="1029208"/>
                  </a:lnTo>
                  <a:lnTo>
                    <a:pt x="3302787" y="1027798"/>
                  </a:lnTo>
                  <a:lnTo>
                    <a:pt x="3347491" y="982802"/>
                  </a:lnTo>
                  <a:lnTo>
                    <a:pt x="3382683" y="937348"/>
                  </a:lnTo>
                  <a:lnTo>
                    <a:pt x="3409150" y="891895"/>
                  </a:lnTo>
                  <a:lnTo>
                    <a:pt x="3427730" y="846874"/>
                  </a:lnTo>
                  <a:lnTo>
                    <a:pt x="3439236" y="802690"/>
                  </a:lnTo>
                  <a:lnTo>
                    <a:pt x="3444494" y="759802"/>
                  </a:lnTo>
                  <a:close/>
                </a:path>
              </a:pathLst>
            </a:custGeom>
            <a:solidFill>
              <a:srgbClr val="69C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56392" y="3073870"/>
            <a:ext cx="11170285" cy="7213600"/>
            <a:chOff x="256392" y="3073870"/>
            <a:chExt cx="11170285" cy="721360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392" y="3073870"/>
              <a:ext cx="5600699" cy="56864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63825" y="6448343"/>
              <a:ext cx="6162674" cy="38385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471214" y="3923029"/>
            <a:ext cx="7713980" cy="22614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95"/>
              </a:spcBef>
            </a:pPr>
            <a:r>
              <a:rPr lang="uk-UA" sz="4200" spc="755" dirty="0" smtClean="0">
                <a:latin typeface="Cambria" pitchFamily="18" charset="0"/>
                <a:ea typeface="Cambria" pitchFamily="18" charset="0"/>
                <a:cs typeface="Courier New"/>
              </a:rPr>
              <a:t>Основна ідея</a:t>
            </a:r>
            <a:r>
              <a:rPr sz="4200" spc="185" dirty="0" smtClean="0">
                <a:latin typeface="Cambria" pitchFamily="18" charset="0"/>
                <a:ea typeface="Cambria" pitchFamily="18" charset="0"/>
                <a:cs typeface="Arial MT"/>
              </a:rPr>
              <a:t>–</a:t>
            </a:r>
            <a:r>
              <a:rPr sz="4200" spc="85" dirty="0" smtClean="0">
                <a:latin typeface="Cambria" pitchFamily="18" charset="0"/>
                <a:ea typeface="Cambria" pitchFamily="18" charset="0"/>
                <a:cs typeface="Arial MT"/>
              </a:rPr>
              <a:t> </a:t>
            </a:r>
            <a:r>
              <a:rPr lang="uk-UA" sz="4200" spc="-465" dirty="0" smtClean="0">
                <a:latin typeface="Cambria" pitchFamily="18" charset="0"/>
                <a:ea typeface="Cambria" pitchFamily="18" charset="0"/>
                <a:cs typeface="Courier New"/>
              </a:rPr>
              <a:t>матеріал</a:t>
            </a:r>
            <a:r>
              <a:rPr sz="4200" spc="-175" dirty="0" smtClean="0">
                <a:latin typeface="Cambria" pitchFamily="18" charset="0"/>
                <a:ea typeface="Cambria" pitchFamily="18" charset="0"/>
                <a:cs typeface="Courier New"/>
              </a:rPr>
              <a:t>  </a:t>
            </a:r>
            <a:r>
              <a:rPr lang="uk-UA" sz="4200" spc="60" dirty="0" smtClean="0">
                <a:latin typeface="Cambria" pitchFamily="18" charset="0"/>
                <a:ea typeface="Cambria" pitchFamily="18" charset="0"/>
                <a:cs typeface="Courier New"/>
              </a:rPr>
              <a:t>потрібно  подавати  </a:t>
            </a:r>
            <a:r>
              <a:rPr sz="4200" spc="-1265" dirty="0" smtClean="0">
                <a:latin typeface="Cambria" pitchFamily="18" charset="0"/>
                <a:ea typeface="Cambria" pitchFamily="18" charset="0"/>
                <a:cs typeface="Courier New"/>
              </a:rPr>
              <a:t> </a:t>
            </a:r>
            <a:r>
              <a:rPr sz="4200" spc="-85" dirty="0">
                <a:latin typeface="Cambria" pitchFamily="18" charset="0"/>
                <a:ea typeface="Cambria" pitchFamily="18" charset="0"/>
                <a:cs typeface="Courier New"/>
              </a:rPr>
              <a:t>д</a:t>
            </a:r>
            <a:r>
              <a:rPr sz="4200" spc="20" dirty="0">
                <a:latin typeface="Cambria" pitchFamily="18" charset="0"/>
                <a:ea typeface="Cambria" pitchFamily="18" charset="0"/>
                <a:cs typeface="Courier New"/>
              </a:rPr>
              <a:t>о</a:t>
            </a:r>
            <a:r>
              <a:rPr sz="4200" spc="-465" dirty="0">
                <a:latin typeface="Cambria" pitchFamily="18" charset="0"/>
                <a:ea typeface="Cambria" pitchFamily="18" charset="0"/>
                <a:cs typeface="Courier New"/>
              </a:rPr>
              <a:t>з</a:t>
            </a:r>
            <a:r>
              <a:rPr sz="4200" spc="20" dirty="0">
                <a:latin typeface="Cambria" pitchFamily="18" charset="0"/>
                <a:ea typeface="Cambria" pitchFamily="18" charset="0"/>
                <a:cs typeface="Courier New"/>
              </a:rPr>
              <a:t>о</a:t>
            </a:r>
            <a:r>
              <a:rPr sz="4200" spc="-105" dirty="0">
                <a:latin typeface="Cambria" pitchFamily="18" charset="0"/>
                <a:ea typeface="Cambria" pitchFamily="18" charset="0"/>
                <a:cs typeface="Courier New"/>
              </a:rPr>
              <a:t>в</a:t>
            </a:r>
            <a:r>
              <a:rPr sz="4200" spc="-165" dirty="0">
                <a:latin typeface="Cambria" pitchFamily="18" charset="0"/>
                <a:ea typeface="Cambria" pitchFamily="18" charset="0"/>
                <a:cs typeface="Courier New"/>
              </a:rPr>
              <a:t>а</a:t>
            </a:r>
            <a:r>
              <a:rPr sz="4200" spc="155" dirty="0">
                <a:latin typeface="Cambria" pitchFamily="18" charset="0"/>
                <a:ea typeface="Cambria" pitchFamily="18" charset="0"/>
                <a:cs typeface="Courier New"/>
              </a:rPr>
              <a:t>н</a:t>
            </a:r>
            <a:r>
              <a:rPr sz="4200" spc="20" dirty="0">
                <a:latin typeface="Cambria" pitchFamily="18" charset="0"/>
                <a:ea typeface="Cambria" pitchFamily="18" charset="0"/>
                <a:cs typeface="Courier New"/>
              </a:rPr>
              <a:t>о</a:t>
            </a:r>
            <a:r>
              <a:rPr sz="4200" spc="-705" dirty="0">
                <a:latin typeface="Cambria" pitchFamily="18" charset="0"/>
                <a:ea typeface="Cambria" pitchFamily="18" charset="0"/>
                <a:cs typeface="Arial MT"/>
              </a:rPr>
              <a:t>,  </a:t>
            </a:r>
            <a:r>
              <a:rPr sz="4200" spc="155" dirty="0" err="1" smtClean="0">
                <a:latin typeface="Cambria" pitchFamily="18" charset="0"/>
                <a:ea typeface="Cambria" pitchFamily="18" charset="0"/>
                <a:cs typeface="Courier New"/>
              </a:rPr>
              <a:t>н</a:t>
            </a:r>
            <a:r>
              <a:rPr sz="4200" spc="-155" dirty="0" err="1" smtClean="0">
                <a:latin typeface="Cambria" pitchFamily="18" charset="0"/>
                <a:ea typeface="Cambria" pitchFamily="18" charset="0"/>
                <a:cs typeface="Courier New"/>
              </a:rPr>
              <a:t>е</a:t>
            </a:r>
            <a:r>
              <a:rPr sz="4200" spc="-105" dirty="0" err="1" smtClean="0">
                <a:latin typeface="Cambria" pitchFamily="18" charset="0"/>
                <a:ea typeface="Cambria" pitchFamily="18" charset="0"/>
                <a:cs typeface="Courier New"/>
              </a:rPr>
              <a:t>в</a:t>
            </a:r>
            <a:r>
              <a:rPr sz="4200" spc="-155" dirty="0" err="1" smtClean="0">
                <a:latin typeface="Cambria" pitchFamily="18" charset="0"/>
                <a:ea typeface="Cambria" pitchFamily="18" charset="0"/>
                <a:cs typeface="Courier New"/>
              </a:rPr>
              <a:t>е</a:t>
            </a:r>
            <a:r>
              <a:rPr sz="4200" spc="-95" dirty="0" err="1" smtClean="0">
                <a:latin typeface="Cambria" pitchFamily="18" charset="0"/>
                <a:ea typeface="Cambria" pitchFamily="18" charset="0"/>
                <a:cs typeface="Courier New"/>
              </a:rPr>
              <a:t>л</a:t>
            </a:r>
            <a:r>
              <a:rPr sz="4200" spc="180" dirty="0" err="1" smtClean="0">
                <a:latin typeface="Cambria" pitchFamily="18" charset="0"/>
                <a:ea typeface="Cambria" pitchFamily="18" charset="0"/>
                <a:cs typeface="Courier New"/>
              </a:rPr>
              <a:t>и</a:t>
            </a:r>
            <a:r>
              <a:rPr sz="4200" spc="-300" dirty="0" err="1" smtClean="0">
                <a:latin typeface="Cambria" pitchFamily="18" charset="0"/>
                <a:ea typeface="Cambria" pitchFamily="18" charset="0"/>
                <a:cs typeface="Courier New"/>
              </a:rPr>
              <a:t>к</a:t>
            </a:r>
            <a:r>
              <a:rPr sz="4200" spc="180" dirty="0" err="1" smtClean="0">
                <a:latin typeface="Cambria" pitchFamily="18" charset="0"/>
                <a:ea typeface="Cambria" pitchFamily="18" charset="0"/>
                <a:cs typeface="Courier New"/>
              </a:rPr>
              <a:t>и</a:t>
            </a:r>
            <a:r>
              <a:rPr sz="4200" spc="395" dirty="0" err="1" smtClean="0">
                <a:latin typeface="Cambria" pitchFamily="18" charset="0"/>
                <a:ea typeface="Cambria" pitchFamily="18" charset="0"/>
                <a:cs typeface="Courier New"/>
              </a:rPr>
              <a:t>ми</a:t>
            </a:r>
            <a:r>
              <a:rPr lang="uk-UA" sz="4200" spc="395" dirty="0" smtClean="0">
                <a:latin typeface="Cambria" pitchFamily="18" charset="0"/>
                <a:ea typeface="Cambria" pitchFamily="18" charset="0"/>
                <a:cs typeface="Courier New"/>
              </a:rPr>
              <a:t>  </a:t>
            </a:r>
            <a:r>
              <a:rPr sz="4200" spc="-1265" dirty="0" smtClean="0">
                <a:latin typeface="Cambria" pitchFamily="18" charset="0"/>
                <a:ea typeface="Cambria" pitchFamily="18" charset="0"/>
                <a:cs typeface="Courier New"/>
              </a:rPr>
              <a:t> </a:t>
            </a:r>
            <a:r>
              <a:rPr lang="uk-UA" sz="4200" spc="60" dirty="0" smtClean="0">
                <a:latin typeface="Cambria" pitchFamily="18" charset="0"/>
                <a:ea typeface="Cambria" pitchFamily="18" charset="0"/>
                <a:cs typeface="Courier New"/>
              </a:rPr>
              <a:t>порціями.</a:t>
            </a:r>
            <a:endParaRPr sz="4200" dirty="0">
              <a:latin typeface="Cambria" pitchFamily="18" charset="0"/>
              <a:ea typeface="Cambria" pitchFamily="18" charset="0"/>
              <a:cs typeface="Courier New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716994" y="1068620"/>
            <a:ext cx="8114287" cy="13683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800" spc="-520" dirty="0">
                <a:latin typeface="Cambria" pitchFamily="18" charset="0"/>
                <a:ea typeface="Cambria" pitchFamily="18" charset="0"/>
                <a:cs typeface="Consolas"/>
              </a:rPr>
              <a:t>М</a:t>
            </a:r>
            <a:r>
              <a:rPr sz="8800" spc="-520" dirty="0">
                <a:latin typeface="Cambria" pitchFamily="18" charset="0"/>
                <a:ea typeface="Cambria" pitchFamily="18" charset="0"/>
                <a:cs typeface="Courier New"/>
              </a:rPr>
              <a:t>ı</a:t>
            </a:r>
            <a:r>
              <a:rPr sz="8800" spc="-520" dirty="0">
                <a:latin typeface="Cambria" pitchFamily="18" charset="0"/>
                <a:ea typeface="Cambria" pitchFamily="18" charset="0"/>
                <a:cs typeface="Consolas"/>
              </a:rPr>
              <a:t>кронавчання</a:t>
            </a:r>
            <a:endParaRPr sz="8800" dirty="0">
              <a:latin typeface="Cambria" pitchFamily="18" charset="0"/>
              <a:ea typeface="Cambria" pitchFamily="18" charset="0"/>
              <a:cs typeface="Consola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73222" y="9697712"/>
            <a:ext cx="2258060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-140" dirty="0">
                <a:latin typeface="Courier New"/>
                <a:cs typeface="Courier New"/>
              </a:rPr>
              <a:t>Вıдеоуроки</a:t>
            </a:r>
            <a:endParaRPr sz="315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" y="4048422"/>
            <a:ext cx="9594876" cy="62383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26235" y="270595"/>
            <a:ext cx="17035145" cy="1800860"/>
          </a:xfrm>
          <a:custGeom>
            <a:avLst/>
            <a:gdLst/>
            <a:ahLst/>
            <a:cxnLst/>
            <a:rect l="l" t="t" r="r" b="b"/>
            <a:pathLst>
              <a:path w="17035145" h="1800860">
                <a:moveTo>
                  <a:pt x="17035071" y="1800485"/>
                </a:moveTo>
                <a:lnTo>
                  <a:pt x="0" y="1800485"/>
                </a:lnTo>
                <a:lnTo>
                  <a:pt x="385762" y="900242"/>
                </a:lnTo>
                <a:lnTo>
                  <a:pt x="0" y="0"/>
                </a:lnTo>
                <a:lnTo>
                  <a:pt x="17035071" y="0"/>
                </a:lnTo>
                <a:lnTo>
                  <a:pt x="16649308" y="900242"/>
                </a:lnTo>
                <a:lnTo>
                  <a:pt x="17035071" y="1800485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165680" y="6297409"/>
            <a:ext cx="5122545" cy="3989704"/>
            <a:chOff x="13165680" y="6297409"/>
            <a:chExt cx="5122545" cy="398970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36202" y="7171319"/>
              <a:ext cx="3351797" cy="31156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65680" y="6297409"/>
              <a:ext cx="3619499" cy="2400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88602" y="7370117"/>
              <a:ext cx="3199396" cy="291688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46104" y="2071080"/>
            <a:ext cx="7886700" cy="5272405"/>
            <a:chOff x="1446104" y="2071080"/>
            <a:chExt cx="7886700" cy="527240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6104" y="2495115"/>
              <a:ext cx="7886699" cy="48482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6104" y="2071080"/>
              <a:ext cx="6715124" cy="196214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78424" y="7551794"/>
            <a:ext cx="10658475" cy="27336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46006" y="2764094"/>
            <a:ext cx="8334374" cy="283844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654857" y="467733"/>
            <a:ext cx="99822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-275" dirty="0">
                <a:latin typeface="Cambria" pitchFamily="18" charset="0"/>
                <a:ea typeface="Cambria" pitchFamily="18" charset="0"/>
                <a:cs typeface="Consolas"/>
              </a:rPr>
              <a:t>ШТУЧНИЙ</a:t>
            </a:r>
            <a:r>
              <a:rPr sz="8800" spc="850" dirty="0">
                <a:latin typeface="Cambria" pitchFamily="18" charset="0"/>
                <a:ea typeface="Cambria" pitchFamily="18" charset="0"/>
                <a:cs typeface="Consolas"/>
              </a:rPr>
              <a:t> </a:t>
            </a:r>
            <a:r>
              <a:rPr lang="uk-UA" sz="8800" spc="-1145" dirty="0" smtClean="0">
                <a:latin typeface="Cambria" pitchFamily="18" charset="0"/>
                <a:ea typeface="Cambria" pitchFamily="18" charset="0"/>
                <a:cs typeface="Courier New"/>
              </a:rPr>
              <a:t>ІНТЕЛЕКТ</a:t>
            </a:r>
            <a:endParaRPr sz="8800" dirty="0">
              <a:latin typeface="Cambria" pitchFamily="18" charset="0"/>
              <a:ea typeface="Cambria" pitchFamily="18" charset="0"/>
              <a:cs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669087" y="59251"/>
            <a:ext cx="6742113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8800" spc="-795" dirty="0" smtClean="0">
                <a:latin typeface="Cambria" pitchFamily="18" charset="0"/>
                <a:ea typeface="Cambria" pitchFamily="18" charset="0"/>
              </a:rPr>
              <a:t>ВІЗУАЛІЗАЦІЯ</a:t>
            </a:r>
            <a:endParaRPr sz="8800" spc="-795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73612" y="1514053"/>
            <a:ext cx="2243455" cy="642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50" spc="-135" dirty="0">
                <a:latin typeface="Courier New"/>
                <a:cs typeface="Courier New"/>
              </a:rPr>
              <a:t>ЧЕК</a:t>
            </a:r>
            <a:r>
              <a:rPr sz="4050" spc="-135" dirty="0">
                <a:latin typeface="Trebuchet MS"/>
                <a:cs typeface="Trebuchet MS"/>
              </a:rPr>
              <a:t>-</a:t>
            </a:r>
            <a:r>
              <a:rPr sz="4050" spc="-135" dirty="0">
                <a:latin typeface="Courier New"/>
                <a:cs typeface="Courier New"/>
              </a:rPr>
              <a:t>лист</a:t>
            </a:r>
            <a:endParaRPr sz="405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4322" y="1028700"/>
            <a:ext cx="8982075" cy="36480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5525" y="1028700"/>
            <a:ext cx="4440641" cy="31898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67961" y="4448466"/>
            <a:ext cx="17036415" cy="5467350"/>
            <a:chOff x="667961" y="4448466"/>
            <a:chExt cx="17036415" cy="54673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961" y="4448466"/>
              <a:ext cx="11563349" cy="5105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93447" y="4448466"/>
              <a:ext cx="8610599" cy="54673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13653" y="0"/>
            <a:ext cx="12759690" cy="136461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3800" spc="335" dirty="0">
                <a:solidFill>
                  <a:srgbClr val="FF3131"/>
                </a:solidFill>
                <a:latin typeface="Times New Roman"/>
                <a:cs typeface="Times New Roman"/>
              </a:rPr>
              <a:t>Нове</a:t>
            </a:r>
            <a:r>
              <a:rPr sz="3800" spc="409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3800" spc="315" dirty="0">
                <a:solidFill>
                  <a:srgbClr val="FF3131"/>
                </a:solidFill>
                <a:latin typeface="Times New Roman"/>
                <a:cs typeface="Times New Roman"/>
              </a:rPr>
              <a:t>ıнтерактивне</a:t>
            </a:r>
            <a:r>
              <a:rPr sz="3800" spc="415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3800" spc="409" dirty="0">
                <a:solidFill>
                  <a:srgbClr val="FF3131"/>
                </a:solidFill>
                <a:latin typeface="Times New Roman"/>
                <a:cs typeface="Times New Roman"/>
              </a:rPr>
              <a:t>вивчення</a:t>
            </a:r>
            <a:r>
              <a:rPr sz="3800" spc="415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3800" spc="235" dirty="0">
                <a:solidFill>
                  <a:srgbClr val="FF3131"/>
                </a:solidFill>
                <a:latin typeface="Times New Roman"/>
                <a:cs typeface="Times New Roman"/>
              </a:rPr>
              <a:t>української</a:t>
            </a:r>
            <a:r>
              <a:rPr sz="3800" spc="415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3800" spc="200" dirty="0">
                <a:solidFill>
                  <a:srgbClr val="FF3131"/>
                </a:solidFill>
                <a:latin typeface="Times New Roman"/>
                <a:cs typeface="Times New Roman"/>
              </a:rPr>
              <a:t>лıтератури</a:t>
            </a:r>
            <a:r>
              <a:rPr sz="3800" spc="200" dirty="0">
                <a:solidFill>
                  <a:srgbClr val="FF3131"/>
                </a:solidFill>
                <a:latin typeface="Microsoft Sans Serif"/>
                <a:cs typeface="Microsoft Sans Serif"/>
              </a:rPr>
              <a:t>:</a:t>
            </a:r>
            <a:endParaRPr sz="3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740"/>
              </a:spcBef>
            </a:pPr>
            <a:r>
              <a:rPr sz="3750" spc="240" dirty="0">
                <a:solidFill>
                  <a:srgbClr val="FF3131"/>
                </a:solidFill>
                <a:latin typeface="Times New Roman"/>
                <a:cs typeface="Times New Roman"/>
              </a:rPr>
              <a:t>комıкси</a:t>
            </a:r>
            <a:r>
              <a:rPr sz="3750" spc="240" dirty="0">
                <a:solidFill>
                  <a:srgbClr val="FF3131"/>
                </a:solidFill>
                <a:latin typeface="Microsoft Sans Serif"/>
                <a:cs typeface="Microsoft Sans Serif"/>
              </a:rPr>
              <a:t>-</a:t>
            </a:r>
            <a:r>
              <a:rPr sz="3750" spc="240" dirty="0">
                <a:solidFill>
                  <a:srgbClr val="FF3131"/>
                </a:solidFill>
                <a:latin typeface="Times New Roman"/>
                <a:cs typeface="Times New Roman"/>
              </a:rPr>
              <a:t>сучасний</a:t>
            </a:r>
            <a:r>
              <a:rPr sz="3750" spc="390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3750" spc="254" dirty="0">
                <a:solidFill>
                  <a:srgbClr val="FF3131"/>
                </a:solidFill>
                <a:latin typeface="Times New Roman"/>
                <a:cs typeface="Times New Roman"/>
              </a:rPr>
              <a:t>ıнструмент</a:t>
            </a:r>
            <a:r>
              <a:rPr sz="3750" spc="395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3750" spc="204" dirty="0">
                <a:solidFill>
                  <a:srgbClr val="FF3131"/>
                </a:solidFill>
                <a:latin typeface="Times New Roman"/>
                <a:cs typeface="Times New Roman"/>
              </a:rPr>
              <a:t>вıзуалıзацıї</a:t>
            </a:r>
            <a:endParaRPr sz="37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546" y="239211"/>
            <a:ext cx="17035145" cy="1800860"/>
          </a:xfrm>
          <a:custGeom>
            <a:avLst/>
            <a:gdLst/>
            <a:ahLst/>
            <a:cxnLst/>
            <a:rect l="l" t="t" r="r" b="b"/>
            <a:pathLst>
              <a:path w="17035145" h="1800860">
                <a:moveTo>
                  <a:pt x="17035071" y="1800485"/>
                </a:moveTo>
                <a:lnTo>
                  <a:pt x="0" y="1800485"/>
                </a:lnTo>
                <a:lnTo>
                  <a:pt x="385762" y="900242"/>
                </a:lnTo>
                <a:lnTo>
                  <a:pt x="0" y="0"/>
                </a:lnTo>
                <a:lnTo>
                  <a:pt x="17035071" y="0"/>
                </a:lnTo>
                <a:lnTo>
                  <a:pt x="16649308" y="900242"/>
                </a:lnTo>
                <a:lnTo>
                  <a:pt x="17035071" y="1800485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049877" y="2196037"/>
            <a:ext cx="5238115" cy="8091170"/>
            <a:chOff x="13049877" y="2196037"/>
            <a:chExt cx="5238115" cy="8091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6202" y="7171319"/>
              <a:ext cx="3351797" cy="31156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49877" y="2196037"/>
              <a:ext cx="4952999" cy="495299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4361" y="2290518"/>
            <a:ext cx="3867149" cy="28955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2546" y="6439923"/>
            <a:ext cx="5714999" cy="313372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11429" y="2541338"/>
            <a:ext cx="12555855" cy="7642859"/>
            <a:chOff x="511429" y="2541338"/>
            <a:chExt cx="12555855" cy="7642859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4220" y="5412036"/>
              <a:ext cx="6362699" cy="4772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429" y="2541338"/>
              <a:ext cx="6191249" cy="339733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43001" y="390185"/>
            <a:ext cx="16154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66330" algn="l"/>
              </a:tabLst>
            </a:pPr>
            <a:r>
              <a:rPr lang="uk-UA" sz="8800" dirty="0" smtClean="0">
                <a:latin typeface="Cambria" pitchFamily="18" charset="0"/>
                <a:ea typeface="Cambria" pitchFamily="18" charset="0"/>
              </a:rPr>
              <a:t>Інтерактивний</a:t>
            </a:r>
            <a:r>
              <a:rPr sz="8800" dirty="0">
                <a:latin typeface="Cambria" pitchFamily="18" charset="0"/>
                <a:ea typeface="Cambria" pitchFamily="18" charset="0"/>
              </a:rPr>
              <a:t>	</a:t>
            </a:r>
            <a:r>
              <a:rPr lang="uk-UA" sz="8800" spc="-160" dirty="0" smtClean="0">
                <a:latin typeface="Cambria" pitchFamily="18" charset="0"/>
                <a:ea typeface="Cambria" pitchFamily="18" charset="0"/>
              </a:rPr>
              <a:t>сервіс </a:t>
            </a:r>
            <a:r>
              <a:rPr sz="8800" spc="-1285" dirty="0" smtClean="0">
                <a:latin typeface="Cambria" pitchFamily="18" charset="0"/>
                <a:ea typeface="Cambria" pitchFamily="18" charset="0"/>
              </a:rPr>
              <a:t>«</a:t>
            </a:r>
            <a:r>
              <a:rPr sz="8800" spc="-1060" dirty="0" err="1" smtClean="0">
                <a:latin typeface="Cambria" pitchFamily="18" charset="0"/>
                <a:ea typeface="Cambria" pitchFamily="18" charset="0"/>
              </a:rPr>
              <a:t>P</a:t>
            </a:r>
            <a:r>
              <a:rPr sz="8800" spc="500" dirty="0" err="1" smtClean="0">
                <a:latin typeface="Cambria" pitchFamily="18" charset="0"/>
                <a:ea typeface="Cambria" pitchFamily="18" charset="0"/>
              </a:rPr>
              <a:t>l</a:t>
            </a:r>
            <a:r>
              <a:rPr sz="8800" spc="-480" dirty="0" err="1" smtClean="0">
                <a:latin typeface="Cambria" pitchFamily="18" charset="0"/>
                <a:ea typeface="Cambria" pitchFamily="18" charset="0"/>
              </a:rPr>
              <a:t>i</a:t>
            </a:r>
            <a:r>
              <a:rPr sz="8800" spc="-140" dirty="0" err="1" smtClean="0">
                <a:latin typeface="Cambria" pitchFamily="18" charset="0"/>
                <a:ea typeface="Cambria" pitchFamily="18" charset="0"/>
              </a:rPr>
              <a:t>c</a:t>
            </a:r>
            <a:r>
              <a:rPr sz="8800" spc="-135" dirty="0" err="1" smtClean="0">
                <a:latin typeface="Cambria" pitchFamily="18" charset="0"/>
                <a:ea typeface="Cambria" pitchFamily="18" charset="0"/>
              </a:rPr>
              <a:t>k</a:t>
            </a:r>
            <a:r>
              <a:rPr sz="8800" spc="-1075" dirty="0" err="1" smtClean="0">
                <a:latin typeface="Cambria" pitchFamily="18" charset="0"/>
                <a:ea typeface="Cambria" pitchFamily="18" charset="0"/>
              </a:rPr>
              <a:t>e</a:t>
            </a:r>
            <a:r>
              <a:rPr sz="8800" spc="930" dirty="0" err="1" smtClean="0">
                <a:latin typeface="Cambria" pitchFamily="18" charset="0"/>
                <a:ea typeface="Cambria" pitchFamily="18" charset="0"/>
              </a:rPr>
              <a:t>r</a:t>
            </a:r>
            <a:r>
              <a:rPr sz="8800" spc="65" dirty="0" err="1" smtClean="0">
                <a:latin typeface="Cambria" pitchFamily="18" charset="0"/>
                <a:ea typeface="Cambria" pitchFamily="18" charset="0"/>
              </a:rPr>
              <a:t>s</a:t>
            </a:r>
            <a:r>
              <a:rPr sz="8800" spc="-1280" dirty="0">
                <a:latin typeface="Cambria" pitchFamily="18" charset="0"/>
                <a:ea typeface="Cambria" pitchFamily="18" charset="0"/>
              </a:rPr>
              <a:t>»</a:t>
            </a:r>
            <a:endParaRPr sz="8800" dirty="0">
              <a:latin typeface="Cambria" pitchFamily="18" charset="0"/>
              <a:ea typeface="Cambria" pitchFamily="18" charset="0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912" y="296274"/>
            <a:ext cx="17035145" cy="2011680"/>
          </a:xfrm>
          <a:custGeom>
            <a:avLst/>
            <a:gdLst/>
            <a:ahLst/>
            <a:cxnLst/>
            <a:rect l="l" t="t" r="r" b="b"/>
            <a:pathLst>
              <a:path w="17035145" h="2011680">
                <a:moveTo>
                  <a:pt x="17035071" y="2011482"/>
                </a:moveTo>
                <a:lnTo>
                  <a:pt x="0" y="2011482"/>
                </a:lnTo>
                <a:lnTo>
                  <a:pt x="385762" y="1005741"/>
                </a:lnTo>
                <a:lnTo>
                  <a:pt x="0" y="0"/>
                </a:lnTo>
                <a:lnTo>
                  <a:pt x="17035071" y="0"/>
                </a:lnTo>
                <a:lnTo>
                  <a:pt x="16649310" y="1005741"/>
                </a:lnTo>
                <a:lnTo>
                  <a:pt x="17035071" y="201147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3484" y="2305672"/>
            <a:ext cx="3990974" cy="5314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3603" y="2305672"/>
            <a:ext cx="7158990" cy="5831840"/>
            <a:chOff x="123603" y="2305672"/>
            <a:chExt cx="7158990" cy="58318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03" y="2305672"/>
              <a:ext cx="3848099" cy="5124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9864" y="3384074"/>
              <a:ext cx="3562349" cy="475297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921182" y="3412869"/>
            <a:ext cx="7367270" cy="5812155"/>
            <a:chOff x="10921182" y="3412869"/>
            <a:chExt cx="7367270" cy="581215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21182" y="4138183"/>
              <a:ext cx="3809999" cy="50863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65497" y="3412869"/>
              <a:ext cx="4122501" cy="549592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6434" y="6252427"/>
            <a:ext cx="3124199" cy="403457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91267" y="7665633"/>
            <a:ext cx="3476624" cy="258127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844980" y="0"/>
            <a:ext cx="11471220" cy="2380780"/>
          </a:xfrm>
          <a:prstGeom prst="rect">
            <a:avLst/>
          </a:prstGeom>
        </p:spPr>
        <p:txBody>
          <a:bodyPr vert="horz" wrap="square" lIns="0" tIns="2419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5"/>
              </a:spcBef>
            </a:pPr>
            <a:r>
              <a:rPr sz="8000" spc="-1200" dirty="0" smtClean="0">
                <a:latin typeface="Cambria" pitchFamily="18" charset="0"/>
                <a:ea typeface="Cambria" pitchFamily="18" charset="0"/>
              </a:rPr>
              <a:t>ГЕЙМ</a:t>
            </a:r>
            <a:r>
              <a:rPr sz="8000" spc="-1200" dirty="0" smtClean="0">
                <a:latin typeface="Cambria" pitchFamily="18" charset="0"/>
                <a:ea typeface="Cambria" pitchFamily="18" charset="0"/>
                <a:cs typeface="Courier New"/>
              </a:rPr>
              <a:t>І</a:t>
            </a:r>
            <a:r>
              <a:rPr sz="8000" spc="-1200" dirty="0" smtClean="0">
                <a:latin typeface="Cambria" pitchFamily="18" charset="0"/>
                <a:ea typeface="Cambria" pitchFamily="18" charset="0"/>
              </a:rPr>
              <a:t>Ф</a:t>
            </a:r>
            <a:r>
              <a:rPr sz="8000" spc="-1200" dirty="0" smtClean="0">
                <a:latin typeface="Cambria" pitchFamily="18" charset="0"/>
                <a:ea typeface="Cambria" pitchFamily="18" charset="0"/>
                <a:cs typeface="Courier New"/>
              </a:rPr>
              <a:t>І</a:t>
            </a:r>
            <a:r>
              <a:rPr sz="8000" spc="-1200" dirty="0" smtClean="0">
                <a:latin typeface="Cambria" pitchFamily="18" charset="0"/>
                <a:ea typeface="Cambria" pitchFamily="18" charset="0"/>
              </a:rPr>
              <a:t>КАЦ</a:t>
            </a:r>
            <a:r>
              <a:rPr sz="8000" spc="-1200" dirty="0" smtClean="0">
                <a:latin typeface="Cambria" pitchFamily="18" charset="0"/>
                <a:ea typeface="Cambria" pitchFamily="18" charset="0"/>
                <a:cs typeface="Courier New"/>
              </a:rPr>
              <a:t>І</a:t>
            </a:r>
            <a:r>
              <a:rPr sz="8000" spc="-1200" dirty="0" smtClean="0">
                <a:latin typeface="Cambria" pitchFamily="18" charset="0"/>
                <a:ea typeface="Cambria" pitchFamily="18" charset="0"/>
              </a:rPr>
              <a:t>Я</a:t>
            </a:r>
            <a:endParaRPr sz="8000" dirty="0">
              <a:latin typeface="Cambria" pitchFamily="18" charset="0"/>
              <a:ea typeface="Cambria" pitchFamily="18" charset="0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1325"/>
              </a:spcBef>
            </a:pPr>
            <a:r>
              <a:rPr sz="4800" spc="-250" dirty="0">
                <a:latin typeface="Book Antiqua" pitchFamily="18" charset="0"/>
              </a:rPr>
              <a:t>(</a:t>
            </a:r>
            <a:r>
              <a:rPr sz="4800" spc="-250" dirty="0" err="1">
                <a:latin typeface="Book Antiqua" pitchFamily="18" charset="0"/>
              </a:rPr>
              <a:t>використання</a:t>
            </a:r>
            <a:r>
              <a:rPr sz="4800" spc="65" dirty="0">
                <a:latin typeface="Book Antiqua" pitchFamily="18" charset="0"/>
              </a:rPr>
              <a:t> </a:t>
            </a:r>
            <a:r>
              <a:rPr lang="uk-UA" sz="4800" spc="-425" dirty="0">
                <a:latin typeface="Book Antiqua" pitchFamily="18" charset="0"/>
                <a:cs typeface="Courier New"/>
              </a:rPr>
              <a:t>і</a:t>
            </a:r>
            <a:r>
              <a:rPr sz="4800" spc="-425" dirty="0" err="1" smtClean="0">
                <a:latin typeface="Book Antiqua" pitchFamily="18" charset="0"/>
              </a:rPr>
              <a:t>грових</a:t>
            </a:r>
            <a:r>
              <a:rPr sz="4800" spc="65" dirty="0" smtClean="0">
                <a:latin typeface="Book Antiqua" pitchFamily="18" charset="0"/>
              </a:rPr>
              <a:t> </a:t>
            </a:r>
            <a:r>
              <a:rPr sz="4800" spc="-265" dirty="0">
                <a:latin typeface="Book Antiqua" pitchFamily="18" charset="0"/>
              </a:rPr>
              <a:t>практик)</a:t>
            </a:r>
            <a:endParaRPr sz="5500" dirty="0">
              <a:latin typeface="Book Antiqua" pitchFamily="18" charset="0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857" y="228600"/>
            <a:ext cx="17411700" cy="2105660"/>
          </a:xfrm>
          <a:custGeom>
            <a:avLst/>
            <a:gdLst/>
            <a:ahLst/>
            <a:cxnLst/>
            <a:rect l="l" t="t" r="r" b="b"/>
            <a:pathLst>
              <a:path w="17411700" h="2105660">
                <a:moveTo>
                  <a:pt x="17411140" y="2105303"/>
                </a:moveTo>
                <a:lnTo>
                  <a:pt x="0" y="2105303"/>
                </a:lnTo>
                <a:lnTo>
                  <a:pt x="385762" y="1052651"/>
                </a:lnTo>
                <a:lnTo>
                  <a:pt x="0" y="0"/>
                </a:lnTo>
                <a:lnTo>
                  <a:pt x="17411140" y="0"/>
                </a:lnTo>
                <a:lnTo>
                  <a:pt x="17411140" y="2105303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9218" y="408114"/>
            <a:ext cx="12320905" cy="1589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250" spc="-570" dirty="0"/>
              <a:t>Планета</a:t>
            </a:r>
            <a:r>
              <a:rPr sz="10250" spc="130" dirty="0"/>
              <a:t> </a:t>
            </a:r>
            <a:r>
              <a:rPr sz="10250" spc="-254" dirty="0"/>
              <a:t>головоломки</a:t>
            </a:r>
            <a:endParaRPr sz="102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36201" y="7171319"/>
            <a:ext cx="3351797" cy="311567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76857" y="2216143"/>
            <a:ext cx="16964025" cy="7719059"/>
            <a:chOff x="876857" y="2216143"/>
            <a:chExt cx="16964025" cy="771905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857" y="2216143"/>
              <a:ext cx="16964024" cy="29241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6893" y="5067392"/>
              <a:ext cx="12801599" cy="48672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546" y="682061"/>
            <a:ext cx="17003395" cy="1800860"/>
          </a:xfrm>
          <a:custGeom>
            <a:avLst/>
            <a:gdLst/>
            <a:ahLst/>
            <a:cxnLst/>
            <a:rect l="l" t="t" r="r" b="b"/>
            <a:pathLst>
              <a:path w="17003395" h="1800860">
                <a:moveTo>
                  <a:pt x="17002908" y="1800485"/>
                </a:moveTo>
                <a:lnTo>
                  <a:pt x="0" y="1800485"/>
                </a:lnTo>
                <a:lnTo>
                  <a:pt x="385762" y="900242"/>
                </a:lnTo>
                <a:lnTo>
                  <a:pt x="0" y="0"/>
                </a:lnTo>
                <a:lnTo>
                  <a:pt x="17002908" y="0"/>
                </a:lnTo>
                <a:lnTo>
                  <a:pt x="16617146" y="900242"/>
                </a:lnTo>
                <a:lnTo>
                  <a:pt x="17002908" y="1800483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90201" y="7882797"/>
            <a:ext cx="1708724" cy="24046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39119" y="2800932"/>
            <a:ext cx="4257674" cy="27146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546" y="2800932"/>
            <a:ext cx="4295774" cy="33242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8918" y="4609960"/>
            <a:ext cx="4438649" cy="29051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28027" y="6436298"/>
            <a:ext cx="3276599" cy="27241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06371" y="5174198"/>
            <a:ext cx="2628899" cy="46862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39368" y="943008"/>
            <a:ext cx="114096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spc="-965" dirty="0"/>
              <a:t>МОБ</a:t>
            </a:r>
            <a:r>
              <a:rPr sz="10000" spc="-965" dirty="0">
                <a:latin typeface="Times New Roman"/>
                <a:cs typeface="Times New Roman"/>
              </a:rPr>
              <a:t>І</a:t>
            </a:r>
            <a:r>
              <a:rPr sz="10000" spc="-965" dirty="0"/>
              <a:t>ЛЬН</a:t>
            </a:r>
            <a:r>
              <a:rPr sz="10000" spc="-965" dirty="0">
                <a:latin typeface="Times New Roman"/>
                <a:cs typeface="Times New Roman"/>
              </a:rPr>
              <a:t>І</a:t>
            </a:r>
            <a:r>
              <a:rPr sz="10000" spc="650" dirty="0">
                <a:latin typeface="Times New Roman"/>
                <a:cs typeface="Times New Roman"/>
              </a:rPr>
              <a:t> </a:t>
            </a:r>
            <a:r>
              <a:rPr sz="10000" spc="-1255" dirty="0"/>
              <a:t>ЗАСТОСУНКИ</a:t>
            </a:r>
            <a:endParaRPr sz="10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8039" y="2689332"/>
            <a:ext cx="5130165" cy="1739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95"/>
              </a:spcBef>
            </a:pPr>
            <a:r>
              <a:rPr sz="1950" spc="-40" dirty="0">
                <a:latin typeface="Times New Roman"/>
                <a:cs typeface="Times New Roman"/>
              </a:rPr>
              <a:t>«Р</a:t>
            </a:r>
            <a:r>
              <a:rPr sz="1950" spc="-40" dirty="0">
                <a:latin typeface="Microsoft Sans Serif"/>
                <a:cs typeface="Microsoft Sans Serif"/>
              </a:rPr>
              <a:t>.</a:t>
            </a:r>
            <a:r>
              <a:rPr sz="1950" spc="-40" dirty="0">
                <a:latin typeface="Times New Roman"/>
                <a:cs typeface="Times New Roman"/>
              </a:rPr>
              <a:t>І</a:t>
            </a:r>
            <a:r>
              <a:rPr sz="1950" spc="-40" dirty="0">
                <a:latin typeface="Microsoft Sans Serif"/>
                <a:cs typeface="Microsoft Sans Serif"/>
              </a:rPr>
              <a:t>.</a:t>
            </a:r>
            <a:r>
              <a:rPr sz="1950" spc="-40" dirty="0">
                <a:latin typeface="Times New Roman"/>
                <a:cs typeface="Times New Roman"/>
              </a:rPr>
              <a:t>Д</a:t>
            </a:r>
            <a:r>
              <a:rPr sz="1950" spc="-40" dirty="0">
                <a:latin typeface="Microsoft Sans Serif"/>
                <a:cs typeface="Microsoft Sans Serif"/>
              </a:rPr>
              <a:t>.</a:t>
            </a:r>
            <a:r>
              <a:rPr sz="1950" spc="-40" dirty="0">
                <a:latin typeface="Times New Roman"/>
                <a:cs typeface="Times New Roman"/>
              </a:rPr>
              <a:t>»</a:t>
            </a:r>
            <a:r>
              <a:rPr sz="1950" spc="-35" dirty="0">
                <a:latin typeface="Times New Roman"/>
                <a:cs typeface="Times New Roman"/>
              </a:rPr>
              <a:t> </a:t>
            </a:r>
            <a:r>
              <a:rPr sz="1950" spc="160" dirty="0">
                <a:latin typeface="Times New Roman"/>
                <a:cs typeface="Times New Roman"/>
              </a:rPr>
              <a:t>наголошує </a:t>
            </a:r>
            <a:r>
              <a:rPr sz="1950" spc="215" dirty="0">
                <a:latin typeface="Times New Roman"/>
                <a:cs typeface="Times New Roman"/>
              </a:rPr>
              <a:t>на </a:t>
            </a:r>
            <a:r>
              <a:rPr sz="1950" spc="165" dirty="0">
                <a:latin typeface="Times New Roman"/>
                <a:cs typeface="Times New Roman"/>
              </a:rPr>
              <a:t>трьох </a:t>
            </a:r>
            <a:r>
              <a:rPr sz="1950" spc="170" dirty="0">
                <a:latin typeface="Times New Roman"/>
                <a:cs typeface="Times New Roman"/>
              </a:rPr>
              <a:t>основних </a:t>
            </a:r>
            <a:r>
              <a:rPr sz="1950" spc="175" dirty="0">
                <a:latin typeface="Times New Roman"/>
                <a:cs typeface="Times New Roman"/>
              </a:rPr>
              <a:t> </a:t>
            </a:r>
            <a:r>
              <a:rPr sz="1950" spc="185" dirty="0">
                <a:latin typeface="Times New Roman"/>
                <a:cs typeface="Times New Roman"/>
              </a:rPr>
              <a:t>принципах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1950" spc="105" dirty="0">
                <a:latin typeface="Times New Roman"/>
                <a:cs typeface="Times New Roman"/>
              </a:rPr>
              <a:t>проекту</a:t>
            </a:r>
            <a:r>
              <a:rPr sz="1950" spc="105" dirty="0">
                <a:latin typeface="Microsoft Sans Serif"/>
                <a:cs typeface="Microsoft Sans Serif"/>
              </a:rPr>
              <a:t>.</a:t>
            </a:r>
            <a:r>
              <a:rPr sz="1950" spc="175" dirty="0">
                <a:latin typeface="Microsoft Sans Serif"/>
                <a:cs typeface="Microsoft Sans Serif"/>
              </a:rPr>
              <a:t> </a:t>
            </a:r>
            <a:r>
              <a:rPr sz="1950" spc="45" dirty="0">
                <a:latin typeface="Times New Roman"/>
                <a:cs typeface="Times New Roman"/>
              </a:rPr>
              <a:t>«Р»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1950" spc="200" dirty="0">
                <a:latin typeface="Times New Roman"/>
                <a:cs typeface="Times New Roman"/>
              </a:rPr>
              <a:t>означає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Times New Roman"/>
                <a:cs typeface="Times New Roman"/>
              </a:rPr>
              <a:t>рıд</a:t>
            </a:r>
            <a:r>
              <a:rPr sz="1950" spc="-10" dirty="0">
                <a:latin typeface="Microsoft Sans Serif"/>
                <a:cs typeface="Microsoft Sans Serif"/>
              </a:rPr>
              <a:t>,</a:t>
            </a:r>
            <a:r>
              <a:rPr sz="1950" spc="175" dirty="0">
                <a:latin typeface="Microsoft Sans Serif"/>
                <a:cs typeface="Microsoft Sans Serif"/>
              </a:rPr>
              <a:t> </a:t>
            </a:r>
            <a:r>
              <a:rPr sz="1950" spc="15" dirty="0">
                <a:latin typeface="Times New Roman"/>
                <a:cs typeface="Times New Roman"/>
              </a:rPr>
              <a:t>«І»</a:t>
            </a:r>
            <a:r>
              <a:rPr sz="1950" spc="210" dirty="0">
                <a:latin typeface="Times New Roman"/>
                <a:cs typeface="Times New Roman"/>
              </a:rPr>
              <a:t> </a:t>
            </a:r>
            <a:r>
              <a:rPr sz="1950" spc="-185" dirty="0">
                <a:latin typeface="Microsoft Sans Serif"/>
                <a:cs typeface="Microsoft Sans Serif"/>
              </a:rPr>
              <a:t>– </a:t>
            </a:r>
            <a:r>
              <a:rPr sz="1950" spc="-505" dirty="0">
                <a:latin typeface="Microsoft Sans Serif"/>
                <a:cs typeface="Microsoft Sans Serif"/>
              </a:rPr>
              <a:t> </a:t>
            </a:r>
            <a:r>
              <a:rPr sz="1950" spc="40" dirty="0">
                <a:latin typeface="Times New Roman"/>
                <a:cs typeface="Times New Roman"/>
              </a:rPr>
              <a:t>ıсторıя</a:t>
            </a:r>
            <a:r>
              <a:rPr sz="1950" spc="40" dirty="0">
                <a:latin typeface="Microsoft Sans Serif"/>
                <a:cs typeface="Microsoft Sans Serif"/>
              </a:rPr>
              <a:t>,</a:t>
            </a:r>
            <a:r>
              <a:rPr sz="1950" spc="170" dirty="0">
                <a:latin typeface="Microsoft Sans Serif"/>
                <a:cs typeface="Microsoft Sans Serif"/>
              </a:rPr>
              <a:t> </a:t>
            </a:r>
            <a:r>
              <a:rPr sz="1950" spc="20" dirty="0">
                <a:latin typeface="Times New Roman"/>
                <a:cs typeface="Times New Roman"/>
              </a:rPr>
              <a:t>«Д»</a:t>
            </a:r>
            <a:r>
              <a:rPr sz="1950" spc="200" dirty="0">
                <a:latin typeface="Times New Roman"/>
                <a:cs typeface="Times New Roman"/>
              </a:rPr>
              <a:t> </a:t>
            </a:r>
            <a:r>
              <a:rPr sz="1950" spc="-185" dirty="0">
                <a:latin typeface="Microsoft Sans Serif"/>
                <a:cs typeface="Microsoft Sans Serif"/>
              </a:rPr>
              <a:t>–</a:t>
            </a:r>
            <a:r>
              <a:rPr sz="1950" spc="-160" dirty="0">
                <a:latin typeface="Microsoft Sans Serif"/>
                <a:cs typeface="Microsoft Sans Serif"/>
              </a:rPr>
              <a:t> </a:t>
            </a:r>
            <a:r>
              <a:rPr sz="1950" spc="95" dirty="0">
                <a:latin typeface="Times New Roman"/>
                <a:cs typeface="Times New Roman"/>
              </a:rPr>
              <a:t>духовнıсть</a:t>
            </a:r>
            <a:r>
              <a:rPr sz="1950" spc="95" dirty="0">
                <a:latin typeface="Microsoft Sans Serif"/>
                <a:cs typeface="Microsoft Sans Serif"/>
              </a:rPr>
              <a:t>.</a:t>
            </a:r>
            <a:r>
              <a:rPr sz="1950" spc="170" dirty="0">
                <a:latin typeface="Microsoft Sans Serif"/>
                <a:cs typeface="Microsoft Sans Serif"/>
              </a:rPr>
              <a:t> </a:t>
            </a:r>
            <a:r>
              <a:rPr sz="1950" spc="140" dirty="0">
                <a:latin typeface="Times New Roman"/>
                <a:cs typeface="Times New Roman"/>
              </a:rPr>
              <a:t>Логотип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1950" spc="145" dirty="0">
                <a:latin typeface="Times New Roman"/>
                <a:cs typeface="Times New Roman"/>
              </a:rPr>
              <a:t>проекту</a:t>
            </a:r>
            <a:endParaRPr sz="1950">
              <a:latin typeface="Times New Roman"/>
              <a:cs typeface="Times New Roman"/>
            </a:endParaRPr>
          </a:p>
          <a:p>
            <a:pPr marL="55880" marR="48260" algn="ctr">
              <a:lnSpc>
                <a:spcPct val="115399"/>
              </a:lnSpc>
            </a:pPr>
            <a:r>
              <a:rPr sz="1950" spc="-185" dirty="0">
                <a:latin typeface="Microsoft Sans Serif"/>
                <a:cs typeface="Microsoft Sans Serif"/>
              </a:rPr>
              <a:t>–</a:t>
            </a:r>
            <a:r>
              <a:rPr sz="1950" spc="-155" dirty="0">
                <a:latin typeface="Microsoft Sans Serif"/>
                <a:cs typeface="Microsoft Sans Serif"/>
              </a:rPr>
              <a:t> </a:t>
            </a:r>
            <a:r>
              <a:rPr sz="1950" spc="210" dirty="0">
                <a:latin typeface="Times New Roman"/>
                <a:cs typeface="Times New Roman"/>
              </a:rPr>
              <a:t>дерево</a:t>
            </a:r>
            <a:r>
              <a:rPr sz="1950" spc="200" dirty="0">
                <a:latin typeface="Times New Roman"/>
                <a:cs typeface="Times New Roman"/>
              </a:rPr>
              <a:t> </a:t>
            </a:r>
            <a:r>
              <a:rPr sz="1950" spc="135" dirty="0">
                <a:latin typeface="Times New Roman"/>
                <a:cs typeface="Times New Roman"/>
              </a:rPr>
              <a:t>життя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1950" spc="-185" dirty="0">
                <a:latin typeface="Microsoft Sans Serif"/>
                <a:cs typeface="Microsoft Sans Serif"/>
              </a:rPr>
              <a:t>–</a:t>
            </a:r>
            <a:r>
              <a:rPr sz="1950" spc="-160" dirty="0">
                <a:latin typeface="Microsoft Sans Serif"/>
                <a:cs typeface="Microsoft Sans Serif"/>
              </a:rPr>
              <a:t> </a:t>
            </a:r>
            <a:r>
              <a:rPr sz="1950" spc="135" dirty="0">
                <a:latin typeface="Times New Roman"/>
                <a:cs typeface="Times New Roman"/>
              </a:rPr>
              <a:t>символıзує</a:t>
            </a:r>
            <a:r>
              <a:rPr sz="1950" spc="200" dirty="0">
                <a:latin typeface="Times New Roman"/>
                <a:cs typeface="Times New Roman"/>
              </a:rPr>
              <a:t> </a:t>
            </a:r>
            <a:r>
              <a:rPr sz="1950" spc="120" dirty="0">
                <a:latin typeface="Times New Roman"/>
                <a:cs typeface="Times New Roman"/>
              </a:rPr>
              <a:t>єднıсть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1950" spc="65" dirty="0">
                <a:latin typeface="Times New Roman"/>
                <a:cs typeface="Times New Roman"/>
              </a:rPr>
              <a:t>свıту </a:t>
            </a:r>
            <a:r>
              <a:rPr sz="1950" spc="-475" dirty="0">
                <a:latin typeface="Times New Roman"/>
                <a:cs typeface="Times New Roman"/>
              </a:rPr>
              <a:t> </a:t>
            </a:r>
            <a:r>
              <a:rPr sz="1950" spc="155" dirty="0">
                <a:latin typeface="Times New Roman"/>
                <a:cs typeface="Times New Roman"/>
              </a:rPr>
              <a:t>та</a:t>
            </a:r>
            <a:r>
              <a:rPr sz="1950" spc="200" dirty="0">
                <a:latin typeface="Times New Roman"/>
                <a:cs typeface="Times New Roman"/>
              </a:rPr>
              <a:t> </a:t>
            </a:r>
            <a:r>
              <a:rPr sz="1950" spc="175" dirty="0">
                <a:latin typeface="Times New Roman"/>
                <a:cs typeface="Times New Roman"/>
              </a:rPr>
              <a:t>безперервнıсть</a:t>
            </a:r>
            <a:r>
              <a:rPr sz="1950" spc="204" dirty="0">
                <a:latin typeface="Times New Roman"/>
                <a:cs typeface="Times New Roman"/>
              </a:rPr>
              <a:t> </a:t>
            </a:r>
            <a:r>
              <a:rPr sz="1950" spc="85" dirty="0">
                <a:latin typeface="Times New Roman"/>
                <a:cs typeface="Times New Roman"/>
              </a:rPr>
              <a:t>роду</a:t>
            </a:r>
            <a:r>
              <a:rPr sz="1950" spc="85" dirty="0">
                <a:latin typeface="Microsoft Sans Serif"/>
                <a:cs typeface="Microsoft Sans Serif"/>
              </a:rPr>
              <a:t>.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041" y="9404713"/>
            <a:ext cx="5747385" cy="3251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spc="-40" dirty="0">
                <a:latin typeface="Times New Roman"/>
                <a:cs typeface="Times New Roman"/>
              </a:rPr>
              <a:t>ТРЕНАЖЕР</a:t>
            </a:r>
            <a:r>
              <a:rPr sz="1950" spc="195" dirty="0">
                <a:latin typeface="Times New Roman"/>
                <a:cs typeface="Times New Roman"/>
              </a:rPr>
              <a:t> </a:t>
            </a:r>
            <a:r>
              <a:rPr sz="1950" spc="175" dirty="0">
                <a:latin typeface="Times New Roman"/>
                <a:cs typeface="Times New Roman"/>
              </a:rPr>
              <a:t>З</a:t>
            </a:r>
            <a:r>
              <a:rPr sz="1950" spc="200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Times New Roman"/>
                <a:cs typeface="Times New Roman"/>
              </a:rPr>
              <a:t>ПРАВОПИСУ</a:t>
            </a:r>
            <a:r>
              <a:rPr sz="1950" spc="200" dirty="0">
                <a:latin typeface="Times New Roman"/>
                <a:cs typeface="Times New Roman"/>
              </a:rPr>
              <a:t> </a:t>
            </a:r>
            <a:r>
              <a:rPr sz="1950" spc="-15" dirty="0">
                <a:latin typeface="Times New Roman"/>
                <a:cs typeface="Times New Roman"/>
              </a:rPr>
              <a:t>УКРАЇНСЬКОЇ</a:t>
            </a:r>
            <a:r>
              <a:rPr sz="1950" spc="200" dirty="0">
                <a:latin typeface="Times New Roman"/>
                <a:cs typeface="Times New Roman"/>
              </a:rPr>
              <a:t> </a:t>
            </a:r>
            <a:r>
              <a:rPr sz="1950" spc="55" dirty="0">
                <a:latin typeface="Times New Roman"/>
                <a:cs typeface="Times New Roman"/>
              </a:rPr>
              <a:t>МОВИ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" y="8263209"/>
            <a:ext cx="766445" cy="824865"/>
          </a:xfrm>
          <a:custGeom>
            <a:avLst/>
            <a:gdLst/>
            <a:ahLst/>
            <a:cxnLst/>
            <a:rect l="l" t="t" r="r" b="b"/>
            <a:pathLst>
              <a:path w="766445" h="824865">
                <a:moveTo>
                  <a:pt x="388" y="340816"/>
                </a:moveTo>
                <a:lnTo>
                  <a:pt x="387003" y="47331"/>
                </a:lnTo>
                <a:lnTo>
                  <a:pt x="394036" y="42815"/>
                </a:lnTo>
                <a:lnTo>
                  <a:pt x="399772" y="38403"/>
                </a:lnTo>
                <a:lnTo>
                  <a:pt x="434345" y="20110"/>
                </a:lnTo>
                <a:lnTo>
                  <a:pt x="477378" y="5544"/>
                </a:lnTo>
                <a:lnTo>
                  <a:pt x="524287" y="61"/>
                </a:lnTo>
                <a:lnTo>
                  <a:pt x="531987" y="0"/>
                </a:lnTo>
                <a:lnTo>
                  <a:pt x="547286" y="618"/>
                </a:lnTo>
                <a:lnTo>
                  <a:pt x="592359" y="8451"/>
                </a:lnTo>
                <a:lnTo>
                  <a:pt x="636208" y="25159"/>
                </a:lnTo>
                <a:lnTo>
                  <a:pt x="675114" y="49819"/>
                </a:lnTo>
                <a:lnTo>
                  <a:pt x="707919" y="81536"/>
                </a:lnTo>
                <a:lnTo>
                  <a:pt x="713502" y="87532"/>
                </a:lnTo>
                <a:lnTo>
                  <a:pt x="734763" y="119288"/>
                </a:lnTo>
                <a:lnTo>
                  <a:pt x="744746" y="139864"/>
                </a:lnTo>
                <a:lnTo>
                  <a:pt x="748876" y="147105"/>
                </a:lnTo>
                <a:lnTo>
                  <a:pt x="753307" y="161452"/>
                </a:lnTo>
                <a:lnTo>
                  <a:pt x="756130" y="168872"/>
                </a:lnTo>
                <a:lnTo>
                  <a:pt x="760474" y="183860"/>
                </a:lnTo>
                <a:lnTo>
                  <a:pt x="761999" y="191394"/>
                </a:lnTo>
                <a:lnTo>
                  <a:pt x="763756" y="206540"/>
                </a:lnTo>
                <a:lnTo>
                  <a:pt x="765251" y="214292"/>
                </a:lnTo>
                <a:lnTo>
                  <a:pt x="765077" y="252743"/>
                </a:lnTo>
                <a:lnTo>
                  <a:pt x="757508" y="298334"/>
                </a:lnTo>
                <a:lnTo>
                  <a:pt x="747085" y="327439"/>
                </a:lnTo>
                <a:lnTo>
                  <a:pt x="741291" y="341563"/>
                </a:lnTo>
                <a:lnTo>
                  <a:pt x="737783" y="348413"/>
                </a:lnTo>
                <a:lnTo>
                  <a:pt x="729542" y="361690"/>
                </a:lnTo>
                <a:lnTo>
                  <a:pt x="726072" y="368256"/>
                </a:lnTo>
                <a:lnTo>
                  <a:pt x="716661" y="380724"/>
                </a:lnTo>
                <a:lnTo>
                  <a:pt x="711981" y="386767"/>
                </a:lnTo>
                <a:lnTo>
                  <a:pt x="701418" y="398296"/>
                </a:lnTo>
                <a:lnTo>
                  <a:pt x="699877" y="400173"/>
                </a:lnTo>
                <a:lnTo>
                  <a:pt x="721521" y="243209"/>
                </a:lnTo>
                <a:lnTo>
                  <a:pt x="721538" y="224496"/>
                </a:lnTo>
                <a:lnTo>
                  <a:pt x="717687" y="196636"/>
                </a:lnTo>
                <a:lnTo>
                  <a:pt x="702007" y="152300"/>
                </a:lnTo>
                <a:lnTo>
                  <a:pt x="676650" y="113051"/>
                </a:lnTo>
                <a:lnTo>
                  <a:pt x="669937" y="105951"/>
                </a:lnTo>
                <a:lnTo>
                  <a:pt x="664434" y="99377"/>
                </a:lnTo>
                <a:lnTo>
                  <a:pt x="657623" y="92983"/>
                </a:lnTo>
                <a:lnTo>
                  <a:pt x="649503" y="86793"/>
                </a:lnTo>
                <a:lnTo>
                  <a:pt x="642585" y="81179"/>
                </a:lnTo>
                <a:lnTo>
                  <a:pt x="634353" y="75795"/>
                </a:lnTo>
                <a:lnTo>
                  <a:pt x="627324" y="70987"/>
                </a:lnTo>
                <a:lnTo>
                  <a:pt x="618979" y="66425"/>
                </a:lnTo>
                <a:lnTo>
                  <a:pt x="575087" y="50031"/>
                </a:lnTo>
                <a:lnTo>
                  <a:pt x="528381" y="44745"/>
                </a:lnTo>
                <a:lnTo>
                  <a:pt x="519355" y="45121"/>
                </a:lnTo>
                <a:lnTo>
                  <a:pt x="481386" y="50855"/>
                </a:lnTo>
                <a:lnTo>
                  <a:pt x="473318" y="53580"/>
                </a:lnTo>
                <a:lnTo>
                  <a:pt x="463937" y="56535"/>
                </a:lnTo>
                <a:lnTo>
                  <a:pt x="455758" y="60066"/>
                </a:lnTo>
                <a:lnTo>
                  <a:pt x="446265" y="63827"/>
                </a:lnTo>
                <a:lnTo>
                  <a:pt x="437978" y="68138"/>
                </a:lnTo>
                <a:lnTo>
                  <a:pt x="430901" y="72977"/>
                </a:lnTo>
                <a:lnTo>
                  <a:pt x="422517" y="77994"/>
                </a:lnTo>
                <a:lnTo>
                  <a:pt x="415342" y="83538"/>
                </a:lnTo>
                <a:lnTo>
                  <a:pt x="242" y="397659"/>
                </a:lnTo>
                <a:lnTo>
                  <a:pt x="388" y="340816"/>
                </a:lnTo>
                <a:close/>
              </a:path>
              <a:path w="766445" h="824865">
                <a:moveTo>
                  <a:pt x="113760" y="801652"/>
                </a:moveTo>
                <a:lnTo>
                  <a:pt x="114566" y="795806"/>
                </a:lnTo>
                <a:lnTo>
                  <a:pt x="116213" y="793157"/>
                </a:lnTo>
                <a:lnTo>
                  <a:pt x="118222" y="787887"/>
                </a:lnTo>
                <a:lnTo>
                  <a:pt x="121072" y="785813"/>
                </a:lnTo>
                <a:lnTo>
                  <a:pt x="122622" y="783867"/>
                </a:lnTo>
                <a:lnTo>
                  <a:pt x="645160" y="387906"/>
                </a:lnTo>
                <a:lnTo>
                  <a:pt x="679132" y="355371"/>
                </a:lnTo>
                <a:lnTo>
                  <a:pt x="711358" y="298319"/>
                </a:lnTo>
                <a:lnTo>
                  <a:pt x="716407" y="280300"/>
                </a:lnTo>
                <a:lnTo>
                  <a:pt x="699877" y="400173"/>
                </a:lnTo>
                <a:lnTo>
                  <a:pt x="149704" y="819901"/>
                </a:lnTo>
                <a:lnTo>
                  <a:pt x="148168" y="821741"/>
                </a:lnTo>
                <a:lnTo>
                  <a:pt x="145439" y="822934"/>
                </a:lnTo>
                <a:lnTo>
                  <a:pt x="140113" y="824374"/>
                </a:lnTo>
                <a:lnTo>
                  <a:pt x="136268" y="824368"/>
                </a:lnTo>
                <a:lnTo>
                  <a:pt x="114630" y="804634"/>
                </a:lnTo>
                <a:lnTo>
                  <a:pt x="113760" y="801652"/>
                </a:lnTo>
                <a:close/>
              </a:path>
              <a:path w="766445" h="824865">
                <a:moveTo>
                  <a:pt x="140" y="454178"/>
                </a:moveTo>
                <a:lnTo>
                  <a:pt x="358083" y="182680"/>
                </a:lnTo>
                <a:lnTo>
                  <a:pt x="365033" y="178766"/>
                </a:lnTo>
                <a:lnTo>
                  <a:pt x="370687" y="174946"/>
                </a:lnTo>
                <a:lnTo>
                  <a:pt x="376306" y="171391"/>
                </a:lnTo>
                <a:lnTo>
                  <a:pt x="383145" y="168276"/>
                </a:lnTo>
                <a:lnTo>
                  <a:pt x="388688" y="165273"/>
                </a:lnTo>
                <a:lnTo>
                  <a:pt x="395446" y="162745"/>
                </a:lnTo>
                <a:lnTo>
                  <a:pt x="402163" y="160521"/>
                </a:lnTo>
                <a:lnTo>
                  <a:pt x="408838" y="158599"/>
                </a:lnTo>
                <a:lnTo>
                  <a:pt x="416728" y="157166"/>
                </a:lnTo>
                <a:lnTo>
                  <a:pt x="423314" y="155887"/>
                </a:lnTo>
                <a:lnTo>
                  <a:pt x="429855" y="154936"/>
                </a:lnTo>
                <a:lnTo>
                  <a:pt x="437610" y="154486"/>
                </a:lnTo>
                <a:lnTo>
                  <a:pt x="444059" y="154197"/>
                </a:lnTo>
                <a:lnTo>
                  <a:pt x="451721" y="154422"/>
                </a:lnTo>
                <a:lnTo>
                  <a:pt x="492928" y="162397"/>
                </a:lnTo>
                <a:lnTo>
                  <a:pt x="529970" y="181978"/>
                </a:lnTo>
                <a:lnTo>
                  <a:pt x="546032" y="195658"/>
                </a:lnTo>
                <a:lnTo>
                  <a:pt x="551729" y="200829"/>
                </a:lnTo>
                <a:lnTo>
                  <a:pt x="556131" y="206090"/>
                </a:lnTo>
                <a:lnTo>
                  <a:pt x="560497" y="211616"/>
                </a:lnTo>
                <a:lnTo>
                  <a:pt x="564830" y="217382"/>
                </a:lnTo>
                <a:lnTo>
                  <a:pt x="567875" y="223192"/>
                </a:lnTo>
                <a:lnTo>
                  <a:pt x="572148" y="229393"/>
                </a:lnTo>
                <a:lnTo>
                  <a:pt x="575133" y="235636"/>
                </a:lnTo>
                <a:lnTo>
                  <a:pt x="578092" y="242070"/>
                </a:lnTo>
                <a:lnTo>
                  <a:pt x="581029" y="248665"/>
                </a:lnTo>
                <a:lnTo>
                  <a:pt x="582685" y="255248"/>
                </a:lnTo>
                <a:lnTo>
                  <a:pt x="585577" y="262166"/>
                </a:lnTo>
                <a:lnTo>
                  <a:pt x="587193" y="269042"/>
                </a:lnTo>
                <a:lnTo>
                  <a:pt x="587537" y="275845"/>
                </a:lnTo>
                <a:lnTo>
                  <a:pt x="589125" y="282921"/>
                </a:lnTo>
                <a:lnTo>
                  <a:pt x="586197" y="332047"/>
                </a:lnTo>
                <a:lnTo>
                  <a:pt x="570527" y="371306"/>
                </a:lnTo>
                <a:lnTo>
                  <a:pt x="562487" y="383132"/>
                </a:lnTo>
                <a:lnTo>
                  <a:pt x="559128" y="388894"/>
                </a:lnTo>
                <a:lnTo>
                  <a:pt x="554533" y="394323"/>
                </a:lnTo>
                <a:lnTo>
                  <a:pt x="548706" y="399393"/>
                </a:lnTo>
                <a:lnTo>
                  <a:pt x="544167" y="404421"/>
                </a:lnTo>
                <a:lnTo>
                  <a:pt x="538399" y="409062"/>
                </a:lnTo>
                <a:lnTo>
                  <a:pt x="533918" y="413662"/>
                </a:lnTo>
                <a:lnTo>
                  <a:pt x="531056" y="415827"/>
                </a:lnTo>
                <a:lnTo>
                  <a:pt x="546287" y="305372"/>
                </a:lnTo>
                <a:lnTo>
                  <a:pt x="544741" y="279393"/>
                </a:lnTo>
                <a:lnTo>
                  <a:pt x="541359" y="266733"/>
                </a:lnTo>
                <a:lnTo>
                  <a:pt x="521674" y="232843"/>
                </a:lnTo>
                <a:lnTo>
                  <a:pt x="490364" y="208880"/>
                </a:lnTo>
                <a:lnTo>
                  <a:pt x="453314" y="198646"/>
                </a:lnTo>
                <a:lnTo>
                  <a:pt x="446937" y="198410"/>
                </a:lnTo>
                <a:lnTo>
                  <a:pt x="434008" y="199202"/>
                </a:lnTo>
                <a:lnTo>
                  <a:pt x="396428" y="211406"/>
                </a:lnTo>
                <a:lnTo>
                  <a:pt x="0" y="510981"/>
                </a:lnTo>
                <a:lnTo>
                  <a:pt x="140" y="454178"/>
                </a:lnTo>
                <a:close/>
              </a:path>
              <a:path w="766445" h="824865">
                <a:moveTo>
                  <a:pt x="156" y="760869"/>
                </a:moveTo>
                <a:lnTo>
                  <a:pt x="511247" y="373541"/>
                </a:lnTo>
                <a:lnTo>
                  <a:pt x="535982" y="342915"/>
                </a:lnTo>
                <a:lnTo>
                  <a:pt x="544501" y="318324"/>
                </a:lnTo>
                <a:lnTo>
                  <a:pt x="531056" y="415827"/>
                </a:lnTo>
                <a:lnTo>
                  <a:pt x="32" y="817547"/>
                </a:lnTo>
                <a:lnTo>
                  <a:pt x="156" y="76086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3491" y="8997429"/>
            <a:ext cx="795020" cy="1115695"/>
          </a:xfrm>
          <a:custGeom>
            <a:avLst/>
            <a:gdLst/>
            <a:ahLst/>
            <a:cxnLst/>
            <a:rect l="l" t="t" r="r" b="b"/>
            <a:pathLst>
              <a:path w="795019" h="1115695">
                <a:moveTo>
                  <a:pt x="234262" y="5223"/>
                </a:moveTo>
                <a:lnTo>
                  <a:pt x="252281" y="10470"/>
                </a:lnTo>
                <a:lnTo>
                  <a:pt x="269507" y="17363"/>
                </a:lnTo>
                <a:lnTo>
                  <a:pt x="316270" y="47901"/>
                </a:lnTo>
                <a:lnTo>
                  <a:pt x="352002" y="90582"/>
                </a:lnTo>
                <a:lnTo>
                  <a:pt x="760421" y="756210"/>
                </a:lnTo>
                <a:lnTo>
                  <a:pt x="777796" y="790590"/>
                </a:lnTo>
                <a:lnTo>
                  <a:pt x="789239" y="827393"/>
                </a:lnTo>
                <a:lnTo>
                  <a:pt x="794861" y="873269"/>
                </a:lnTo>
                <a:lnTo>
                  <a:pt x="794920" y="880977"/>
                </a:lnTo>
                <a:lnTo>
                  <a:pt x="794284" y="896399"/>
                </a:lnTo>
                <a:lnTo>
                  <a:pt x="786381" y="941937"/>
                </a:lnTo>
                <a:lnTo>
                  <a:pt x="769768" y="985068"/>
                </a:lnTo>
                <a:lnTo>
                  <a:pt x="745080" y="1024140"/>
                </a:lnTo>
                <a:lnTo>
                  <a:pt x="713261" y="1057662"/>
                </a:lnTo>
                <a:lnTo>
                  <a:pt x="675527" y="1084352"/>
                </a:lnTo>
                <a:lnTo>
                  <a:pt x="633321" y="1103189"/>
                </a:lnTo>
                <a:lnTo>
                  <a:pt x="588256" y="1113453"/>
                </a:lnTo>
                <a:lnTo>
                  <a:pt x="557480" y="1115325"/>
                </a:lnTo>
                <a:lnTo>
                  <a:pt x="542055" y="1114751"/>
                </a:lnTo>
                <a:lnTo>
                  <a:pt x="496485" y="1107035"/>
                </a:lnTo>
                <a:lnTo>
                  <a:pt x="453287" y="1090598"/>
                </a:lnTo>
                <a:lnTo>
                  <a:pt x="414114" y="1066070"/>
                </a:lnTo>
                <a:lnTo>
                  <a:pt x="380462" y="1034388"/>
                </a:lnTo>
                <a:lnTo>
                  <a:pt x="357682" y="1003325"/>
                </a:lnTo>
                <a:lnTo>
                  <a:pt x="14776" y="444468"/>
                </a:lnTo>
                <a:lnTo>
                  <a:pt x="11540" y="433330"/>
                </a:lnTo>
                <a:lnTo>
                  <a:pt x="11699" y="430438"/>
                </a:lnTo>
                <a:lnTo>
                  <a:pt x="49723" y="416247"/>
                </a:lnTo>
                <a:lnTo>
                  <a:pt x="396251" y="979659"/>
                </a:lnTo>
                <a:lnTo>
                  <a:pt x="401353" y="987537"/>
                </a:lnTo>
                <a:lnTo>
                  <a:pt x="432252" y="1022618"/>
                </a:lnTo>
                <a:lnTo>
                  <a:pt x="470749" y="1049140"/>
                </a:lnTo>
                <a:lnTo>
                  <a:pt x="514558" y="1065521"/>
                </a:lnTo>
                <a:lnTo>
                  <a:pt x="561033" y="1070766"/>
                </a:lnTo>
                <a:lnTo>
                  <a:pt x="570391" y="1070440"/>
                </a:lnTo>
                <a:lnTo>
                  <a:pt x="616366" y="1061973"/>
                </a:lnTo>
                <a:lnTo>
                  <a:pt x="658926" y="1042578"/>
                </a:lnTo>
                <a:lnTo>
                  <a:pt x="695499" y="1013424"/>
                </a:lnTo>
                <a:lnTo>
                  <a:pt x="723877" y="976274"/>
                </a:lnTo>
                <a:lnTo>
                  <a:pt x="742379" y="933343"/>
                </a:lnTo>
                <a:lnTo>
                  <a:pt x="749899" y="887181"/>
                </a:lnTo>
                <a:lnTo>
                  <a:pt x="750033" y="877796"/>
                </a:lnTo>
                <a:lnTo>
                  <a:pt x="749707" y="868438"/>
                </a:lnTo>
                <a:lnTo>
                  <a:pt x="741240" y="822463"/>
                </a:lnTo>
                <a:lnTo>
                  <a:pt x="721846" y="779903"/>
                </a:lnTo>
                <a:lnTo>
                  <a:pt x="313316" y="114248"/>
                </a:lnTo>
                <a:lnTo>
                  <a:pt x="285813" y="82466"/>
                </a:lnTo>
                <a:lnTo>
                  <a:pt x="250338" y="59927"/>
                </a:lnTo>
                <a:lnTo>
                  <a:pt x="209885" y="48525"/>
                </a:lnTo>
                <a:lnTo>
                  <a:pt x="188839" y="47343"/>
                </a:lnTo>
                <a:lnTo>
                  <a:pt x="181824" y="47630"/>
                </a:lnTo>
                <a:lnTo>
                  <a:pt x="140726" y="56430"/>
                </a:lnTo>
                <a:lnTo>
                  <a:pt x="103886" y="76663"/>
                </a:lnTo>
                <a:lnTo>
                  <a:pt x="74413" y="106627"/>
                </a:lnTo>
                <a:lnTo>
                  <a:pt x="54787" y="143793"/>
                </a:lnTo>
                <a:lnTo>
                  <a:pt x="46668" y="185031"/>
                </a:lnTo>
                <a:lnTo>
                  <a:pt x="46495" y="192067"/>
                </a:lnTo>
                <a:lnTo>
                  <a:pt x="46664" y="199085"/>
                </a:lnTo>
                <a:lnTo>
                  <a:pt x="54770" y="240326"/>
                </a:lnTo>
                <a:lnTo>
                  <a:pt x="423685" y="847653"/>
                </a:lnTo>
                <a:lnTo>
                  <a:pt x="451944" y="874432"/>
                </a:lnTo>
                <a:lnTo>
                  <a:pt x="488299" y="888359"/>
                </a:lnTo>
                <a:lnTo>
                  <a:pt x="527216" y="887313"/>
                </a:lnTo>
                <a:lnTo>
                  <a:pt x="562770" y="871454"/>
                </a:lnTo>
                <a:lnTo>
                  <a:pt x="589549" y="843196"/>
                </a:lnTo>
                <a:lnTo>
                  <a:pt x="603476" y="806841"/>
                </a:lnTo>
                <a:lnTo>
                  <a:pt x="602430" y="767923"/>
                </a:lnTo>
                <a:lnTo>
                  <a:pt x="300309" y="265748"/>
                </a:lnTo>
                <a:lnTo>
                  <a:pt x="299291" y="262986"/>
                </a:lnTo>
                <a:lnTo>
                  <a:pt x="329372" y="235153"/>
                </a:lnTo>
                <a:lnTo>
                  <a:pt x="628558" y="714159"/>
                </a:lnTo>
                <a:lnTo>
                  <a:pt x="644774" y="753154"/>
                </a:lnTo>
                <a:lnTo>
                  <a:pt x="649193" y="788099"/>
                </a:lnTo>
                <a:lnTo>
                  <a:pt x="649047" y="795169"/>
                </a:lnTo>
                <a:lnTo>
                  <a:pt x="641021" y="836631"/>
                </a:lnTo>
                <a:lnTo>
                  <a:pt x="621371" y="874013"/>
                </a:lnTo>
                <a:lnTo>
                  <a:pt x="591775" y="904139"/>
                </a:lnTo>
                <a:lnTo>
                  <a:pt x="554744" y="924443"/>
                </a:lnTo>
                <a:lnTo>
                  <a:pt x="513431" y="933204"/>
                </a:lnTo>
                <a:lnTo>
                  <a:pt x="506381" y="933473"/>
                </a:lnTo>
                <a:lnTo>
                  <a:pt x="499310" y="933397"/>
                </a:lnTo>
                <a:lnTo>
                  <a:pt x="457770" y="925784"/>
                </a:lnTo>
                <a:lnTo>
                  <a:pt x="420194" y="906508"/>
                </a:lnTo>
                <a:lnTo>
                  <a:pt x="389775" y="877213"/>
                </a:lnTo>
                <a:lnTo>
                  <a:pt x="28078" y="289313"/>
                </a:lnTo>
                <a:lnTo>
                  <a:pt x="10229" y="251421"/>
                </a:lnTo>
                <a:lnTo>
                  <a:pt x="1121" y="210537"/>
                </a:lnTo>
                <a:lnTo>
                  <a:pt x="0" y="189597"/>
                </a:lnTo>
                <a:lnTo>
                  <a:pt x="141" y="182599"/>
                </a:lnTo>
                <a:lnTo>
                  <a:pt x="6360" y="141178"/>
                </a:lnTo>
                <a:lnTo>
                  <a:pt x="21508" y="102127"/>
                </a:lnTo>
                <a:lnTo>
                  <a:pt x="44846" y="67345"/>
                </a:lnTo>
                <a:lnTo>
                  <a:pt x="75240" y="38525"/>
                </a:lnTo>
                <a:lnTo>
                  <a:pt x="111211" y="17066"/>
                </a:lnTo>
                <a:lnTo>
                  <a:pt x="151011" y="4013"/>
                </a:lnTo>
                <a:lnTo>
                  <a:pt x="192704" y="0"/>
                </a:lnTo>
                <a:lnTo>
                  <a:pt x="199690" y="230"/>
                </a:lnTo>
                <a:lnTo>
                  <a:pt x="234262" y="5223"/>
                </a:lnTo>
                <a:close/>
              </a:path>
            </a:pathLst>
          </a:custGeom>
          <a:solidFill>
            <a:srgbClr val="FF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524" y="9351787"/>
            <a:ext cx="557530" cy="935355"/>
          </a:xfrm>
          <a:custGeom>
            <a:avLst/>
            <a:gdLst/>
            <a:ahLst/>
            <a:cxnLst/>
            <a:rect l="l" t="t" r="r" b="b"/>
            <a:pathLst>
              <a:path w="557530" h="935354">
                <a:moveTo>
                  <a:pt x="90458" y="934991"/>
                </a:moveTo>
                <a:lnTo>
                  <a:pt x="1485" y="267217"/>
                </a:lnTo>
                <a:lnTo>
                  <a:pt x="1027" y="258872"/>
                </a:lnTo>
                <a:lnTo>
                  <a:pt x="22" y="251705"/>
                </a:lnTo>
                <a:lnTo>
                  <a:pt x="1174" y="212608"/>
                </a:lnTo>
                <a:lnTo>
                  <a:pt x="9744" y="167992"/>
                </a:lnTo>
                <a:lnTo>
                  <a:pt x="28126" y="124488"/>
                </a:lnTo>
                <a:lnTo>
                  <a:pt x="54415" y="85436"/>
                </a:lnTo>
                <a:lnTo>
                  <a:pt x="86229" y="53809"/>
                </a:lnTo>
                <a:lnTo>
                  <a:pt x="124310" y="28578"/>
                </a:lnTo>
                <a:lnTo>
                  <a:pt x="167382" y="10364"/>
                </a:lnTo>
                <a:lnTo>
                  <a:pt x="189615" y="4988"/>
                </a:lnTo>
                <a:lnTo>
                  <a:pt x="197585" y="3092"/>
                </a:lnTo>
                <a:lnTo>
                  <a:pt x="212427" y="1656"/>
                </a:lnTo>
                <a:lnTo>
                  <a:pt x="220049" y="1092"/>
                </a:lnTo>
                <a:lnTo>
                  <a:pt x="235697" y="272"/>
                </a:lnTo>
                <a:lnTo>
                  <a:pt x="243700" y="0"/>
                </a:lnTo>
                <a:lnTo>
                  <a:pt x="258519" y="1745"/>
                </a:lnTo>
                <a:lnTo>
                  <a:pt x="266855" y="1727"/>
                </a:lnTo>
                <a:lnTo>
                  <a:pt x="281520" y="4953"/>
                </a:lnTo>
                <a:lnTo>
                  <a:pt x="289367" y="6160"/>
                </a:lnTo>
                <a:lnTo>
                  <a:pt x="304546" y="9779"/>
                </a:lnTo>
                <a:lnTo>
                  <a:pt x="311851" y="12171"/>
                </a:lnTo>
                <a:lnTo>
                  <a:pt x="325892" y="18118"/>
                </a:lnTo>
                <a:lnTo>
                  <a:pt x="333372" y="20643"/>
                </a:lnTo>
                <a:lnTo>
                  <a:pt x="366728" y="39771"/>
                </a:lnTo>
                <a:lnTo>
                  <a:pt x="402644" y="68854"/>
                </a:lnTo>
                <a:lnTo>
                  <a:pt x="422813" y="92284"/>
                </a:lnTo>
                <a:lnTo>
                  <a:pt x="432238" y="104293"/>
                </a:lnTo>
                <a:lnTo>
                  <a:pt x="436464" y="110726"/>
                </a:lnTo>
                <a:lnTo>
                  <a:pt x="443945" y="124446"/>
                </a:lnTo>
                <a:lnTo>
                  <a:pt x="447943" y="130704"/>
                </a:lnTo>
                <a:lnTo>
                  <a:pt x="454142" y="145042"/>
                </a:lnTo>
                <a:lnTo>
                  <a:pt x="457088" y="152094"/>
                </a:lnTo>
                <a:lnTo>
                  <a:pt x="461902" y="166972"/>
                </a:lnTo>
                <a:lnTo>
                  <a:pt x="462774" y="169238"/>
                </a:lnTo>
                <a:lnTo>
                  <a:pt x="336940" y="72948"/>
                </a:lnTo>
                <a:lnTo>
                  <a:pt x="294541" y="53297"/>
                </a:lnTo>
                <a:lnTo>
                  <a:pt x="248242" y="45054"/>
                </a:lnTo>
                <a:lnTo>
                  <a:pt x="239060" y="44424"/>
                </a:lnTo>
                <a:lnTo>
                  <a:pt x="229339" y="44981"/>
                </a:lnTo>
                <a:lnTo>
                  <a:pt x="219849" y="45715"/>
                </a:lnTo>
                <a:lnTo>
                  <a:pt x="210592" y="46628"/>
                </a:lnTo>
                <a:lnTo>
                  <a:pt x="201593" y="47737"/>
                </a:lnTo>
                <a:lnTo>
                  <a:pt x="192104" y="50071"/>
                </a:lnTo>
                <a:lnTo>
                  <a:pt x="183671" y="51613"/>
                </a:lnTo>
                <a:lnTo>
                  <a:pt x="174748" y="54381"/>
                </a:lnTo>
                <a:lnTo>
                  <a:pt x="165357" y="58389"/>
                </a:lnTo>
                <a:lnTo>
                  <a:pt x="157060" y="61635"/>
                </a:lnTo>
                <a:lnTo>
                  <a:pt x="148315" y="66137"/>
                </a:lnTo>
                <a:lnTo>
                  <a:pt x="140664" y="69877"/>
                </a:lnTo>
                <a:lnTo>
                  <a:pt x="132578" y="74884"/>
                </a:lnTo>
                <a:lnTo>
                  <a:pt x="96657" y="104967"/>
                </a:lnTo>
                <a:lnTo>
                  <a:pt x="69010" y="142980"/>
                </a:lnTo>
                <a:lnTo>
                  <a:pt x="51130" y="186868"/>
                </a:lnTo>
                <a:lnTo>
                  <a:pt x="49519" y="195230"/>
                </a:lnTo>
                <a:lnTo>
                  <a:pt x="47459" y="204848"/>
                </a:lnTo>
                <a:lnTo>
                  <a:pt x="46493" y="213704"/>
                </a:lnTo>
                <a:lnTo>
                  <a:pt x="45079" y="223816"/>
                </a:lnTo>
                <a:lnTo>
                  <a:pt x="44739" y="233151"/>
                </a:lnTo>
                <a:lnTo>
                  <a:pt x="45454" y="241694"/>
                </a:lnTo>
                <a:lnTo>
                  <a:pt x="45681" y="251463"/>
                </a:lnTo>
                <a:lnTo>
                  <a:pt x="46962" y="260439"/>
                </a:lnTo>
                <a:lnTo>
                  <a:pt x="136285" y="934877"/>
                </a:lnTo>
                <a:lnTo>
                  <a:pt x="90458" y="934991"/>
                </a:lnTo>
                <a:close/>
              </a:path>
              <a:path w="557530" h="935354">
                <a:moveTo>
                  <a:pt x="522688" y="877143"/>
                </a:moveTo>
                <a:lnTo>
                  <a:pt x="518001" y="873557"/>
                </a:lnTo>
                <a:lnTo>
                  <a:pt x="516510" y="870817"/>
                </a:lnTo>
                <a:lnTo>
                  <a:pt x="512918" y="866469"/>
                </a:lnTo>
                <a:lnTo>
                  <a:pt x="512521" y="862966"/>
                </a:lnTo>
                <a:lnTo>
                  <a:pt x="511593" y="860658"/>
                </a:lnTo>
                <a:lnTo>
                  <a:pt x="425100" y="210773"/>
                </a:lnTo>
                <a:lnTo>
                  <a:pt x="413570" y="165170"/>
                </a:lnTo>
                <a:lnTo>
                  <a:pt x="379855" y="108985"/>
                </a:lnTo>
                <a:lnTo>
                  <a:pt x="366675" y="95701"/>
                </a:lnTo>
                <a:lnTo>
                  <a:pt x="462774" y="169238"/>
                </a:lnTo>
                <a:lnTo>
                  <a:pt x="556299" y="854888"/>
                </a:lnTo>
                <a:lnTo>
                  <a:pt x="557141" y="857132"/>
                </a:lnTo>
                <a:lnTo>
                  <a:pt x="534254" y="879597"/>
                </a:lnTo>
                <a:lnTo>
                  <a:pt x="531574" y="879145"/>
                </a:lnTo>
                <a:lnTo>
                  <a:pt x="525711" y="877858"/>
                </a:lnTo>
                <a:lnTo>
                  <a:pt x="522688" y="877143"/>
                </a:lnTo>
                <a:close/>
              </a:path>
              <a:path w="557530" h="935354">
                <a:moveTo>
                  <a:pt x="191624" y="922852"/>
                </a:moveTo>
                <a:lnTo>
                  <a:pt x="182271" y="915695"/>
                </a:lnTo>
                <a:lnTo>
                  <a:pt x="179409" y="910306"/>
                </a:lnTo>
                <a:lnTo>
                  <a:pt x="178236" y="907810"/>
                </a:lnTo>
                <a:lnTo>
                  <a:pt x="104929" y="359168"/>
                </a:lnTo>
                <a:lnTo>
                  <a:pt x="104955" y="351192"/>
                </a:lnTo>
                <a:lnTo>
                  <a:pt x="104423" y="344388"/>
                </a:lnTo>
                <a:lnTo>
                  <a:pt x="104104" y="337748"/>
                </a:lnTo>
                <a:lnTo>
                  <a:pt x="104771" y="330262"/>
                </a:lnTo>
                <a:lnTo>
                  <a:pt x="104894" y="323959"/>
                </a:lnTo>
                <a:lnTo>
                  <a:pt x="106031" y="316834"/>
                </a:lnTo>
                <a:lnTo>
                  <a:pt x="107411" y="309894"/>
                </a:lnTo>
                <a:lnTo>
                  <a:pt x="109034" y="303140"/>
                </a:lnTo>
                <a:lnTo>
                  <a:pt x="111681" y="295571"/>
                </a:lnTo>
                <a:lnTo>
                  <a:pt x="113820" y="289211"/>
                </a:lnTo>
                <a:lnTo>
                  <a:pt x="135370" y="251330"/>
                </a:lnTo>
                <a:lnTo>
                  <a:pt x="165088" y="222898"/>
                </a:lnTo>
                <a:lnTo>
                  <a:pt x="202649" y="203665"/>
                </a:lnTo>
                <a:lnTo>
                  <a:pt x="208974" y="202108"/>
                </a:lnTo>
                <a:lnTo>
                  <a:pt x="216283" y="199705"/>
                </a:lnTo>
                <a:lnTo>
                  <a:pt x="223032" y="198473"/>
                </a:lnTo>
                <a:lnTo>
                  <a:pt x="229993" y="197403"/>
                </a:lnTo>
                <a:lnTo>
                  <a:pt x="237146" y="196480"/>
                </a:lnTo>
                <a:lnTo>
                  <a:pt x="243702" y="196699"/>
                </a:lnTo>
                <a:lnTo>
                  <a:pt x="251203" y="196043"/>
                </a:lnTo>
                <a:lnTo>
                  <a:pt x="258107" y="196528"/>
                </a:lnTo>
                <a:lnTo>
                  <a:pt x="265163" y="197130"/>
                </a:lnTo>
                <a:lnTo>
                  <a:pt x="272348" y="197830"/>
                </a:lnTo>
                <a:lnTo>
                  <a:pt x="278891" y="199639"/>
                </a:lnTo>
                <a:lnTo>
                  <a:pt x="286335" y="200538"/>
                </a:lnTo>
                <a:lnTo>
                  <a:pt x="293113" y="202526"/>
                </a:lnTo>
                <a:lnTo>
                  <a:pt x="299199" y="205584"/>
                </a:lnTo>
                <a:lnTo>
                  <a:pt x="306138" y="207695"/>
                </a:lnTo>
                <a:lnTo>
                  <a:pt x="347419" y="234487"/>
                </a:lnTo>
                <a:lnTo>
                  <a:pt x="373830" y="267491"/>
                </a:lnTo>
                <a:lnTo>
                  <a:pt x="380147" y="280321"/>
                </a:lnTo>
                <a:lnTo>
                  <a:pt x="383501" y="286085"/>
                </a:lnTo>
                <a:lnTo>
                  <a:pt x="385955" y="292761"/>
                </a:lnTo>
                <a:lnTo>
                  <a:pt x="387489" y="300331"/>
                </a:lnTo>
                <a:lnTo>
                  <a:pt x="389622" y="306761"/>
                </a:lnTo>
                <a:lnTo>
                  <a:pt x="390811" y="314068"/>
                </a:lnTo>
                <a:lnTo>
                  <a:pt x="392600" y="320234"/>
                </a:lnTo>
                <a:lnTo>
                  <a:pt x="393074" y="323795"/>
                </a:lnTo>
                <a:lnTo>
                  <a:pt x="304522" y="256033"/>
                </a:lnTo>
                <a:lnTo>
                  <a:pt x="268484" y="241250"/>
                </a:lnTo>
                <a:lnTo>
                  <a:pt x="242039" y="240203"/>
                </a:lnTo>
                <a:lnTo>
                  <a:pt x="229294" y="241645"/>
                </a:lnTo>
                <a:lnTo>
                  <a:pt x="193000" y="257050"/>
                </a:lnTo>
                <a:lnTo>
                  <a:pt x="165814" y="284222"/>
                </a:lnTo>
                <a:lnTo>
                  <a:pt x="150666" y="320605"/>
                </a:lnTo>
                <a:lnTo>
                  <a:pt x="148837" y="339995"/>
                </a:lnTo>
                <a:lnTo>
                  <a:pt x="149028" y="346538"/>
                </a:lnTo>
                <a:lnTo>
                  <a:pt x="222962" y="902055"/>
                </a:lnTo>
                <a:lnTo>
                  <a:pt x="222715" y="905065"/>
                </a:lnTo>
                <a:lnTo>
                  <a:pt x="200287" y="924684"/>
                </a:lnTo>
                <a:lnTo>
                  <a:pt x="197572" y="924205"/>
                </a:lnTo>
                <a:lnTo>
                  <a:pt x="191624" y="922852"/>
                </a:lnTo>
                <a:close/>
              </a:path>
              <a:path w="557530" h="935354">
                <a:moveTo>
                  <a:pt x="428527" y="934622"/>
                </a:moveTo>
                <a:lnTo>
                  <a:pt x="346517" y="320152"/>
                </a:lnTo>
                <a:lnTo>
                  <a:pt x="332088" y="283524"/>
                </a:lnTo>
                <a:lnTo>
                  <a:pt x="314905" y="263979"/>
                </a:lnTo>
                <a:lnTo>
                  <a:pt x="393074" y="323795"/>
                </a:lnTo>
                <a:lnTo>
                  <a:pt x="474258" y="934435"/>
                </a:lnTo>
                <a:lnTo>
                  <a:pt x="428527" y="934622"/>
                </a:lnTo>
                <a:close/>
              </a:path>
            </a:pathLst>
          </a:custGeom>
          <a:solidFill>
            <a:srgbClr val="69C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6857" y="228600"/>
            <a:ext cx="17411700" cy="2982595"/>
          </a:xfrm>
          <a:custGeom>
            <a:avLst/>
            <a:gdLst/>
            <a:ahLst/>
            <a:cxnLst/>
            <a:rect l="l" t="t" r="r" b="b"/>
            <a:pathLst>
              <a:path w="17411700" h="2982595">
                <a:moveTo>
                  <a:pt x="17411140" y="2981984"/>
                </a:moveTo>
                <a:lnTo>
                  <a:pt x="0" y="2981984"/>
                </a:lnTo>
                <a:lnTo>
                  <a:pt x="385762" y="1490992"/>
                </a:lnTo>
                <a:lnTo>
                  <a:pt x="0" y="0"/>
                </a:lnTo>
                <a:lnTo>
                  <a:pt x="17411140" y="0"/>
                </a:lnTo>
                <a:lnTo>
                  <a:pt x="17411140" y="2981984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36201" y="7171319"/>
            <a:ext cx="3351797" cy="311567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712052" y="3290400"/>
            <a:ext cx="4159885" cy="3695700"/>
            <a:chOff x="13712052" y="3290400"/>
            <a:chExt cx="4159885" cy="3695700"/>
          </a:xfrm>
        </p:grpSpPr>
        <p:sp>
          <p:nvSpPr>
            <p:cNvPr id="8" name="object 8"/>
            <p:cNvSpPr/>
            <p:nvPr/>
          </p:nvSpPr>
          <p:spPr>
            <a:xfrm>
              <a:off x="13712052" y="3467706"/>
              <a:ext cx="3382645" cy="3517900"/>
            </a:xfrm>
            <a:custGeom>
              <a:avLst/>
              <a:gdLst/>
              <a:ahLst/>
              <a:cxnLst/>
              <a:rect l="l" t="t" r="r" b="b"/>
              <a:pathLst>
                <a:path w="3382644" h="3517900">
                  <a:moveTo>
                    <a:pt x="3299274" y="3517899"/>
                  </a:moveTo>
                  <a:lnTo>
                    <a:pt x="508262" y="3517899"/>
                  </a:lnTo>
                  <a:lnTo>
                    <a:pt x="404573" y="3505199"/>
                  </a:lnTo>
                  <a:lnTo>
                    <a:pt x="60190" y="3505199"/>
                  </a:lnTo>
                  <a:lnTo>
                    <a:pt x="56753" y="3467099"/>
                  </a:lnTo>
                  <a:lnTo>
                    <a:pt x="53253" y="3428999"/>
                  </a:lnTo>
                  <a:lnTo>
                    <a:pt x="49710" y="3390899"/>
                  </a:lnTo>
                  <a:lnTo>
                    <a:pt x="42570" y="3314699"/>
                  </a:lnTo>
                  <a:lnTo>
                    <a:pt x="39012" y="3263899"/>
                  </a:lnTo>
                  <a:lnTo>
                    <a:pt x="35490" y="3225799"/>
                  </a:lnTo>
                  <a:lnTo>
                    <a:pt x="32020" y="3174999"/>
                  </a:lnTo>
                  <a:lnTo>
                    <a:pt x="28625" y="3124199"/>
                  </a:lnTo>
                  <a:lnTo>
                    <a:pt x="25322" y="3073399"/>
                  </a:lnTo>
                  <a:lnTo>
                    <a:pt x="22132" y="3022599"/>
                  </a:lnTo>
                  <a:lnTo>
                    <a:pt x="19074" y="2971799"/>
                  </a:lnTo>
                  <a:lnTo>
                    <a:pt x="16167" y="2920999"/>
                  </a:lnTo>
                  <a:lnTo>
                    <a:pt x="13431" y="2870199"/>
                  </a:lnTo>
                  <a:lnTo>
                    <a:pt x="10885" y="2806699"/>
                  </a:lnTo>
                  <a:lnTo>
                    <a:pt x="8550" y="2755899"/>
                  </a:lnTo>
                  <a:lnTo>
                    <a:pt x="6444" y="2692399"/>
                  </a:lnTo>
                  <a:lnTo>
                    <a:pt x="4587" y="2628899"/>
                  </a:lnTo>
                  <a:lnTo>
                    <a:pt x="2998" y="2565399"/>
                  </a:lnTo>
                  <a:lnTo>
                    <a:pt x="1852" y="2514599"/>
                  </a:lnTo>
                  <a:lnTo>
                    <a:pt x="987" y="2463799"/>
                  </a:lnTo>
                  <a:lnTo>
                    <a:pt x="388" y="2412999"/>
                  </a:lnTo>
                  <a:lnTo>
                    <a:pt x="126" y="2374899"/>
                  </a:lnTo>
                  <a:lnTo>
                    <a:pt x="0" y="2273299"/>
                  </a:lnTo>
                  <a:lnTo>
                    <a:pt x="101" y="2247899"/>
                  </a:lnTo>
                  <a:lnTo>
                    <a:pt x="330" y="2209799"/>
                  </a:lnTo>
                  <a:lnTo>
                    <a:pt x="1485" y="2120899"/>
                  </a:lnTo>
                  <a:lnTo>
                    <a:pt x="2303" y="2070099"/>
                  </a:lnTo>
                  <a:lnTo>
                    <a:pt x="3260" y="2031999"/>
                  </a:lnTo>
                  <a:lnTo>
                    <a:pt x="4341" y="1981199"/>
                  </a:lnTo>
                  <a:lnTo>
                    <a:pt x="5530" y="1943099"/>
                  </a:lnTo>
                  <a:lnTo>
                    <a:pt x="6811" y="1892299"/>
                  </a:lnTo>
                  <a:lnTo>
                    <a:pt x="8169" y="1841499"/>
                  </a:lnTo>
                  <a:lnTo>
                    <a:pt x="12543" y="1689099"/>
                  </a:lnTo>
                  <a:lnTo>
                    <a:pt x="15552" y="1587499"/>
                  </a:lnTo>
                  <a:lnTo>
                    <a:pt x="17037" y="1523999"/>
                  </a:lnTo>
                  <a:lnTo>
                    <a:pt x="18489" y="1473199"/>
                  </a:lnTo>
                  <a:lnTo>
                    <a:pt x="19891" y="1409699"/>
                  </a:lnTo>
                  <a:lnTo>
                    <a:pt x="20701" y="1371599"/>
                  </a:lnTo>
                  <a:lnTo>
                    <a:pt x="22255" y="1295399"/>
                  </a:lnTo>
                  <a:lnTo>
                    <a:pt x="22990" y="1257299"/>
                  </a:lnTo>
                  <a:lnTo>
                    <a:pt x="23690" y="1206499"/>
                  </a:lnTo>
                  <a:lnTo>
                    <a:pt x="24351" y="1168399"/>
                  </a:lnTo>
                  <a:lnTo>
                    <a:pt x="24966" y="1117599"/>
                  </a:lnTo>
                  <a:lnTo>
                    <a:pt x="25532" y="1079499"/>
                  </a:lnTo>
                  <a:lnTo>
                    <a:pt x="26042" y="1028699"/>
                  </a:lnTo>
                  <a:lnTo>
                    <a:pt x="26494" y="977899"/>
                  </a:lnTo>
                  <a:lnTo>
                    <a:pt x="26880" y="927099"/>
                  </a:lnTo>
                  <a:lnTo>
                    <a:pt x="27197" y="876299"/>
                  </a:lnTo>
                  <a:lnTo>
                    <a:pt x="27439" y="825499"/>
                  </a:lnTo>
                  <a:lnTo>
                    <a:pt x="27643" y="647699"/>
                  </a:lnTo>
                  <a:lnTo>
                    <a:pt x="27523" y="596899"/>
                  </a:lnTo>
                  <a:lnTo>
                    <a:pt x="27400" y="558799"/>
                  </a:lnTo>
                  <a:lnTo>
                    <a:pt x="26631" y="431799"/>
                  </a:lnTo>
                  <a:lnTo>
                    <a:pt x="26098" y="368299"/>
                  </a:lnTo>
                  <a:lnTo>
                    <a:pt x="25446" y="317499"/>
                  </a:lnTo>
                  <a:lnTo>
                    <a:pt x="24670" y="253999"/>
                  </a:lnTo>
                  <a:lnTo>
                    <a:pt x="23764" y="190499"/>
                  </a:lnTo>
                  <a:lnTo>
                    <a:pt x="22724" y="126999"/>
                  </a:lnTo>
                  <a:lnTo>
                    <a:pt x="25284" y="88899"/>
                  </a:lnTo>
                  <a:lnTo>
                    <a:pt x="26045" y="50799"/>
                  </a:lnTo>
                  <a:lnTo>
                    <a:pt x="31641" y="12699"/>
                  </a:lnTo>
                  <a:lnTo>
                    <a:pt x="48708" y="0"/>
                  </a:lnTo>
                  <a:lnTo>
                    <a:pt x="2304203" y="0"/>
                  </a:lnTo>
                  <a:lnTo>
                    <a:pt x="2355854" y="12699"/>
                  </a:lnTo>
                  <a:lnTo>
                    <a:pt x="2713563" y="12699"/>
                  </a:lnTo>
                  <a:lnTo>
                    <a:pt x="2766972" y="25399"/>
                  </a:lnTo>
                  <a:lnTo>
                    <a:pt x="2760533" y="114299"/>
                  </a:lnTo>
                  <a:lnTo>
                    <a:pt x="1799882" y="114299"/>
                  </a:lnTo>
                  <a:lnTo>
                    <a:pt x="1749234" y="126999"/>
                  </a:lnTo>
                  <a:lnTo>
                    <a:pt x="1333253" y="126999"/>
                  </a:lnTo>
                  <a:lnTo>
                    <a:pt x="1285013" y="139699"/>
                  </a:lnTo>
                  <a:lnTo>
                    <a:pt x="617219" y="139699"/>
                  </a:lnTo>
                  <a:lnTo>
                    <a:pt x="562127" y="152399"/>
                  </a:lnTo>
                  <a:lnTo>
                    <a:pt x="132487" y="152399"/>
                  </a:lnTo>
                  <a:lnTo>
                    <a:pt x="134848" y="203199"/>
                  </a:lnTo>
                  <a:lnTo>
                    <a:pt x="136563" y="266699"/>
                  </a:lnTo>
                  <a:lnTo>
                    <a:pt x="137746" y="317499"/>
                  </a:lnTo>
                  <a:lnTo>
                    <a:pt x="138511" y="355599"/>
                  </a:lnTo>
                  <a:lnTo>
                    <a:pt x="139207" y="406399"/>
                  </a:lnTo>
                  <a:lnTo>
                    <a:pt x="139820" y="495299"/>
                  </a:lnTo>
                  <a:lnTo>
                    <a:pt x="140413" y="533399"/>
                  </a:lnTo>
                  <a:lnTo>
                    <a:pt x="141649" y="584199"/>
                  </a:lnTo>
                  <a:lnTo>
                    <a:pt x="143782" y="647699"/>
                  </a:lnTo>
                  <a:lnTo>
                    <a:pt x="146120" y="685799"/>
                  </a:lnTo>
                  <a:lnTo>
                    <a:pt x="148350" y="736599"/>
                  </a:lnTo>
                  <a:lnTo>
                    <a:pt x="152255" y="800099"/>
                  </a:lnTo>
                  <a:lnTo>
                    <a:pt x="153955" y="838199"/>
                  </a:lnTo>
                  <a:lnTo>
                    <a:pt x="155279" y="876299"/>
                  </a:lnTo>
                  <a:lnTo>
                    <a:pt x="156251" y="914399"/>
                  </a:lnTo>
                  <a:lnTo>
                    <a:pt x="156895" y="952499"/>
                  </a:lnTo>
                  <a:lnTo>
                    <a:pt x="157149" y="990599"/>
                  </a:lnTo>
                  <a:lnTo>
                    <a:pt x="157273" y="1028699"/>
                  </a:lnTo>
                  <a:lnTo>
                    <a:pt x="157242" y="1054099"/>
                  </a:lnTo>
                  <a:lnTo>
                    <a:pt x="157093" y="1092199"/>
                  </a:lnTo>
                  <a:lnTo>
                    <a:pt x="156659" y="1142999"/>
                  </a:lnTo>
                  <a:lnTo>
                    <a:pt x="156015" y="1206499"/>
                  </a:lnTo>
                  <a:lnTo>
                    <a:pt x="155183" y="1257299"/>
                  </a:lnTo>
                  <a:lnTo>
                    <a:pt x="154188" y="1320799"/>
                  </a:lnTo>
                  <a:lnTo>
                    <a:pt x="153053" y="1384299"/>
                  </a:lnTo>
                  <a:lnTo>
                    <a:pt x="151801" y="1460499"/>
                  </a:lnTo>
                  <a:lnTo>
                    <a:pt x="150917" y="1511299"/>
                  </a:lnTo>
                  <a:lnTo>
                    <a:pt x="149993" y="1562099"/>
                  </a:lnTo>
                  <a:lnTo>
                    <a:pt x="148993" y="1600199"/>
                  </a:lnTo>
                  <a:lnTo>
                    <a:pt x="147879" y="1650999"/>
                  </a:lnTo>
                  <a:lnTo>
                    <a:pt x="145156" y="1765299"/>
                  </a:lnTo>
                  <a:lnTo>
                    <a:pt x="140609" y="1930399"/>
                  </a:lnTo>
                  <a:lnTo>
                    <a:pt x="138787" y="1993899"/>
                  </a:lnTo>
                  <a:lnTo>
                    <a:pt x="137218" y="2044699"/>
                  </a:lnTo>
                  <a:lnTo>
                    <a:pt x="134689" y="2120899"/>
                  </a:lnTo>
                  <a:lnTo>
                    <a:pt x="133656" y="2158999"/>
                  </a:lnTo>
                  <a:lnTo>
                    <a:pt x="132727" y="2197099"/>
                  </a:lnTo>
                  <a:lnTo>
                    <a:pt x="131867" y="2235199"/>
                  </a:lnTo>
                  <a:lnTo>
                    <a:pt x="130915" y="2298699"/>
                  </a:lnTo>
                  <a:lnTo>
                    <a:pt x="130052" y="2349499"/>
                  </a:lnTo>
                  <a:lnTo>
                    <a:pt x="129331" y="2400299"/>
                  </a:lnTo>
                  <a:lnTo>
                    <a:pt x="128810" y="2451099"/>
                  </a:lnTo>
                  <a:lnTo>
                    <a:pt x="128632" y="2476499"/>
                  </a:lnTo>
                  <a:lnTo>
                    <a:pt x="128691" y="2552699"/>
                  </a:lnTo>
                  <a:lnTo>
                    <a:pt x="128999" y="2590799"/>
                  </a:lnTo>
                  <a:lnTo>
                    <a:pt x="129833" y="2641599"/>
                  </a:lnTo>
                  <a:lnTo>
                    <a:pt x="131146" y="2692399"/>
                  </a:lnTo>
                  <a:lnTo>
                    <a:pt x="132992" y="2743199"/>
                  </a:lnTo>
                  <a:lnTo>
                    <a:pt x="135429" y="2793999"/>
                  </a:lnTo>
                  <a:lnTo>
                    <a:pt x="138511" y="2844799"/>
                  </a:lnTo>
                  <a:lnTo>
                    <a:pt x="141153" y="2895599"/>
                  </a:lnTo>
                  <a:lnTo>
                    <a:pt x="144266" y="2933699"/>
                  </a:lnTo>
                  <a:lnTo>
                    <a:pt x="147896" y="2971799"/>
                  </a:lnTo>
                  <a:lnTo>
                    <a:pt x="152089" y="3022599"/>
                  </a:lnTo>
                  <a:lnTo>
                    <a:pt x="156891" y="3073399"/>
                  </a:lnTo>
                  <a:lnTo>
                    <a:pt x="162350" y="3124199"/>
                  </a:lnTo>
                  <a:lnTo>
                    <a:pt x="168511" y="3174999"/>
                  </a:lnTo>
                  <a:lnTo>
                    <a:pt x="175420" y="3225799"/>
                  </a:lnTo>
                  <a:lnTo>
                    <a:pt x="183125" y="3276599"/>
                  </a:lnTo>
                  <a:lnTo>
                    <a:pt x="191671" y="3340099"/>
                  </a:lnTo>
                  <a:lnTo>
                    <a:pt x="521840" y="3340099"/>
                  </a:lnTo>
                  <a:lnTo>
                    <a:pt x="581366" y="3352799"/>
                  </a:lnTo>
                  <a:lnTo>
                    <a:pt x="883026" y="3352799"/>
                  </a:lnTo>
                  <a:lnTo>
                    <a:pt x="947475" y="3365499"/>
                  </a:lnTo>
                  <a:lnTo>
                    <a:pt x="1150422" y="3365499"/>
                  </a:lnTo>
                  <a:lnTo>
                    <a:pt x="1268214" y="3378199"/>
                  </a:lnTo>
                  <a:lnTo>
                    <a:pt x="1421863" y="3378199"/>
                  </a:lnTo>
                  <a:lnTo>
                    <a:pt x="1465184" y="3390899"/>
                  </a:lnTo>
                  <a:lnTo>
                    <a:pt x="3307415" y="3390899"/>
                  </a:lnTo>
                  <a:lnTo>
                    <a:pt x="3306716" y="3403599"/>
                  </a:lnTo>
                  <a:lnTo>
                    <a:pt x="3304042" y="3441699"/>
                  </a:lnTo>
                  <a:lnTo>
                    <a:pt x="3301543" y="3479799"/>
                  </a:lnTo>
                  <a:lnTo>
                    <a:pt x="3299274" y="3517899"/>
                  </a:lnTo>
                  <a:close/>
                </a:path>
                <a:path w="3382644" h="3517900">
                  <a:moveTo>
                    <a:pt x="2753531" y="253999"/>
                  </a:moveTo>
                  <a:lnTo>
                    <a:pt x="1109484" y="253999"/>
                  </a:lnTo>
                  <a:lnTo>
                    <a:pt x="1166618" y="241299"/>
                  </a:lnTo>
                  <a:lnTo>
                    <a:pt x="1582102" y="241299"/>
                  </a:lnTo>
                  <a:lnTo>
                    <a:pt x="1630433" y="228599"/>
                  </a:lnTo>
                  <a:lnTo>
                    <a:pt x="1914751" y="228599"/>
                  </a:lnTo>
                  <a:lnTo>
                    <a:pt x="1962184" y="215899"/>
                  </a:lnTo>
                  <a:lnTo>
                    <a:pt x="2155945" y="215899"/>
                  </a:lnTo>
                  <a:lnTo>
                    <a:pt x="2205923" y="203199"/>
                  </a:lnTo>
                  <a:lnTo>
                    <a:pt x="2390464" y="203199"/>
                  </a:lnTo>
                  <a:lnTo>
                    <a:pt x="2446822" y="190499"/>
                  </a:lnTo>
                  <a:lnTo>
                    <a:pt x="2551018" y="190499"/>
                  </a:lnTo>
                  <a:lnTo>
                    <a:pt x="2598595" y="177799"/>
                  </a:lnTo>
                  <a:lnTo>
                    <a:pt x="2755710" y="177799"/>
                  </a:lnTo>
                  <a:lnTo>
                    <a:pt x="2753531" y="253999"/>
                  </a:lnTo>
                  <a:close/>
                </a:path>
                <a:path w="3382644" h="3517900">
                  <a:moveTo>
                    <a:pt x="2403236" y="266699"/>
                  </a:moveTo>
                  <a:lnTo>
                    <a:pt x="488331" y="266699"/>
                  </a:lnTo>
                  <a:lnTo>
                    <a:pt x="543968" y="253999"/>
                  </a:lnTo>
                  <a:lnTo>
                    <a:pt x="2461234" y="253999"/>
                  </a:lnTo>
                  <a:lnTo>
                    <a:pt x="2403236" y="266699"/>
                  </a:lnTo>
                  <a:close/>
                </a:path>
                <a:path w="3382644" h="3517900">
                  <a:moveTo>
                    <a:pt x="3055725" y="3251199"/>
                  </a:moveTo>
                  <a:lnTo>
                    <a:pt x="572177" y="3251199"/>
                  </a:lnTo>
                  <a:lnTo>
                    <a:pt x="517921" y="3238499"/>
                  </a:lnTo>
                  <a:lnTo>
                    <a:pt x="461402" y="3238499"/>
                  </a:lnTo>
                  <a:lnTo>
                    <a:pt x="402687" y="3225799"/>
                  </a:lnTo>
                  <a:lnTo>
                    <a:pt x="341844" y="3225799"/>
                  </a:lnTo>
                  <a:lnTo>
                    <a:pt x="278941" y="3213099"/>
                  </a:lnTo>
                  <a:lnTo>
                    <a:pt x="272712" y="3174999"/>
                  </a:lnTo>
                  <a:lnTo>
                    <a:pt x="265841" y="3136899"/>
                  </a:lnTo>
                  <a:lnTo>
                    <a:pt x="258546" y="3086099"/>
                  </a:lnTo>
                  <a:lnTo>
                    <a:pt x="251046" y="3035299"/>
                  </a:lnTo>
                  <a:lnTo>
                    <a:pt x="243559" y="2971799"/>
                  </a:lnTo>
                  <a:lnTo>
                    <a:pt x="236304" y="2908299"/>
                  </a:lnTo>
                  <a:lnTo>
                    <a:pt x="229498" y="2844799"/>
                  </a:lnTo>
                  <a:lnTo>
                    <a:pt x="225644" y="2806699"/>
                  </a:lnTo>
                  <a:lnTo>
                    <a:pt x="222322" y="2768599"/>
                  </a:lnTo>
                  <a:lnTo>
                    <a:pt x="219512" y="2717799"/>
                  </a:lnTo>
                  <a:lnTo>
                    <a:pt x="217192" y="2679699"/>
                  </a:lnTo>
                  <a:lnTo>
                    <a:pt x="215340" y="2641599"/>
                  </a:lnTo>
                  <a:lnTo>
                    <a:pt x="213935" y="2603499"/>
                  </a:lnTo>
                  <a:lnTo>
                    <a:pt x="212956" y="2565399"/>
                  </a:lnTo>
                  <a:lnTo>
                    <a:pt x="212381" y="2527299"/>
                  </a:lnTo>
                  <a:lnTo>
                    <a:pt x="212245" y="2476499"/>
                  </a:lnTo>
                  <a:lnTo>
                    <a:pt x="212358" y="2451099"/>
                  </a:lnTo>
                  <a:lnTo>
                    <a:pt x="212868" y="2412999"/>
                  </a:lnTo>
                  <a:lnTo>
                    <a:pt x="213696" y="2362199"/>
                  </a:lnTo>
                  <a:lnTo>
                    <a:pt x="214821" y="2324099"/>
                  </a:lnTo>
                  <a:lnTo>
                    <a:pt x="216223" y="2273299"/>
                  </a:lnTo>
                  <a:lnTo>
                    <a:pt x="217879" y="2235199"/>
                  </a:lnTo>
                  <a:lnTo>
                    <a:pt x="219768" y="2184399"/>
                  </a:lnTo>
                  <a:lnTo>
                    <a:pt x="221868" y="2133599"/>
                  </a:lnTo>
                  <a:lnTo>
                    <a:pt x="224159" y="2082799"/>
                  </a:lnTo>
                  <a:lnTo>
                    <a:pt x="231960" y="1904999"/>
                  </a:lnTo>
                  <a:lnTo>
                    <a:pt x="234799" y="1841499"/>
                  </a:lnTo>
                  <a:lnTo>
                    <a:pt x="237720" y="1765299"/>
                  </a:lnTo>
                  <a:lnTo>
                    <a:pt x="240704" y="1701799"/>
                  </a:lnTo>
                  <a:lnTo>
                    <a:pt x="243728" y="1625599"/>
                  </a:lnTo>
                  <a:lnTo>
                    <a:pt x="246771" y="1536699"/>
                  </a:lnTo>
                  <a:lnTo>
                    <a:pt x="249813" y="1460499"/>
                  </a:lnTo>
                  <a:lnTo>
                    <a:pt x="252071" y="1396999"/>
                  </a:lnTo>
                  <a:lnTo>
                    <a:pt x="254074" y="1333499"/>
                  </a:lnTo>
                  <a:lnTo>
                    <a:pt x="255827" y="1282699"/>
                  </a:lnTo>
                  <a:lnTo>
                    <a:pt x="257339" y="1231899"/>
                  </a:lnTo>
                  <a:lnTo>
                    <a:pt x="258616" y="1181099"/>
                  </a:lnTo>
                  <a:lnTo>
                    <a:pt x="259668" y="1130299"/>
                  </a:lnTo>
                  <a:lnTo>
                    <a:pt x="260500" y="1092199"/>
                  </a:lnTo>
                  <a:lnTo>
                    <a:pt x="261122" y="1041399"/>
                  </a:lnTo>
                  <a:lnTo>
                    <a:pt x="261539" y="990599"/>
                  </a:lnTo>
                  <a:lnTo>
                    <a:pt x="261589" y="977899"/>
                  </a:lnTo>
                  <a:lnTo>
                    <a:pt x="261684" y="863599"/>
                  </a:lnTo>
                  <a:lnTo>
                    <a:pt x="261262" y="800099"/>
                  </a:lnTo>
                  <a:lnTo>
                    <a:pt x="260550" y="749299"/>
                  </a:lnTo>
                  <a:lnTo>
                    <a:pt x="259580" y="685799"/>
                  </a:lnTo>
                  <a:lnTo>
                    <a:pt x="258380" y="634999"/>
                  </a:lnTo>
                  <a:lnTo>
                    <a:pt x="256981" y="571499"/>
                  </a:lnTo>
                  <a:lnTo>
                    <a:pt x="255413" y="520699"/>
                  </a:lnTo>
                  <a:lnTo>
                    <a:pt x="253705" y="469899"/>
                  </a:lnTo>
                  <a:lnTo>
                    <a:pt x="251889" y="431799"/>
                  </a:lnTo>
                  <a:lnTo>
                    <a:pt x="249994" y="380999"/>
                  </a:lnTo>
                  <a:lnTo>
                    <a:pt x="244137" y="266699"/>
                  </a:lnTo>
                  <a:lnTo>
                    <a:pt x="2330254" y="266699"/>
                  </a:lnTo>
                  <a:lnTo>
                    <a:pt x="2307502" y="279399"/>
                  </a:lnTo>
                  <a:lnTo>
                    <a:pt x="2235881" y="279399"/>
                  </a:lnTo>
                  <a:lnTo>
                    <a:pt x="2189078" y="292099"/>
                  </a:lnTo>
                  <a:lnTo>
                    <a:pt x="2136323" y="304799"/>
                  </a:lnTo>
                  <a:lnTo>
                    <a:pt x="2078648" y="304799"/>
                  </a:lnTo>
                  <a:lnTo>
                    <a:pt x="2017087" y="317499"/>
                  </a:lnTo>
                  <a:lnTo>
                    <a:pt x="1952672" y="342899"/>
                  </a:lnTo>
                  <a:lnTo>
                    <a:pt x="1819409" y="368299"/>
                  </a:lnTo>
                  <a:lnTo>
                    <a:pt x="1752627" y="393699"/>
                  </a:lnTo>
                  <a:lnTo>
                    <a:pt x="1723141" y="406399"/>
                  </a:lnTo>
                  <a:lnTo>
                    <a:pt x="1691678" y="406399"/>
                  </a:lnTo>
                  <a:lnTo>
                    <a:pt x="1658377" y="419099"/>
                  </a:lnTo>
                  <a:lnTo>
                    <a:pt x="1623374" y="431799"/>
                  </a:lnTo>
                  <a:lnTo>
                    <a:pt x="1586809" y="444499"/>
                  </a:lnTo>
                  <a:lnTo>
                    <a:pt x="1548819" y="457199"/>
                  </a:lnTo>
                  <a:lnTo>
                    <a:pt x="1509542" y="482599"/>
                  </a:lnTo>
                  <a:lnTo>
                    <a:pt x="1427681" y="507999"/>
                  </a:lnTo>
                  <a:lnTo>
                    <a:pt x="1385373" y="533399"/>
                  </a:lnTo>
                  <a:lnTo>
                    <a:pt x="1342330" y="558799"/>
                  </a:lnTo>
                  <a:lnTo>
                    <a:pt x="1298692" y="571499"/>
                  </a:lnTo>
                  <a:lnTo>
                    <a:pt x="1210177" y="622299"/>
                  </a:lnTo>
                  <a:lnTo>
                    <a:pt x="1165578" y="660399"/>
                  </a:lnTo>
                  <a:lnTo>
                    <a:pt x="1076385" y="711199"/>
                  </a:lnTo>
                  <a:lnTo>
                    <a:pt x="988121" y="787399"/>
                  </a:lnTo>
                  <a:lnTo>
                    <a:pt x="944682" y="825499"/>
                  </a:lnTo>
                  <a:lnTo>
                    <a:pt x="901889" y="863599"/>
                  </a:lnTo>
                  <a:lnTo>
                    <a:pt x="859881" y="914399"/>
                  </a:lnTo>
                  <a:lnTo>
                    <a:pt x="818795" y="952499"/>
                  </a:lnTo>
                  <a:lnTo>
                    <a:pt x="778770" y="1003299"/>
                  </a:lnTo>
                  <a:lnTo>
                    <a:pt x="736361" y="1054099"/>
                  </a:lnTo>
                  <a:lnTo>
                    <a:pt x="697382" y="1117599"/>
                  </a:lnTo>
                  <a:lnTo>
                    <a:pt x="661708" y="1168399"/>
                  </a:lnTo>
                  <a:lnTo>
                    <a:pt x="629212" y="1231899"/>
                  </a:lnTo>
                  <a:lnTo>
                    <a:pt x="599767" y="1295399"/>
                  </a:lnTo>
                  <a:lnTo>
                    <a:pt x="573248" y="1346199"/>
                  </a:lnTo>
                  <a:lnTo>
                    <a:pt x="549528" y="1409699"/>
                  </a:lnTo>
                  <a:lnTo>
                    <a:pt x="528480" y="1473199"/>
                  </a:lnTo>
                  <a:lnTo>
                    <a:pt x="509979" y="1523999"/>
                  </a:lnTo>
                  <a:lnTo>
                    <a:pt x="493898" y="1587499"/>
                  </a:lnTo>
                  <a:lnTo>
                    <a:pt x="480110" y="1638299"/>
                  </a:lnTo>
                  <a:lnTo>
                    <a:pt x="468490" y="1701799"/>
                  </a:lnTo>
                  <a:lnTo>
                    <a:pt x="451247" y="1816099"/>
                  </a:lnTo>
                  <a:lnTo>
                    <a:pt x="445371" y="1866899"/>
                  </a:lnTo>
                  <a:lnTo>
                    <a:pt x="441157" y="1930399"/>
                  </a:lnTo>
                  <a:lnTo>
                    <a:pt x="438479" y="1981199"/>
                  </a:lnTo>
                  <a:lnTo>
                    <a:pt x="437210" y="2031999"/>
                  </a:lnTo>
                  <a:lnTo>
                    <a:pt x="437224" y="2082799"/>
                  </a:lnTo>
                  <a:lnTo>
                    <a:pt x="438395" y="2133599"/>
                  </a:lnTo>
                  <a:lnTo>
                    <a:pt x="440596" y="2184399"/>
                  </a:lnTo>
                  <a:lnTo>
                    <a:pt x="443702" y="2235199"/>
                  </a:lnTo>
                  <a:lnTo>
                    <a:pt x="447585" y="2273299"/>
                  </a:lnTo>
                  <a:lnTo>
                    <a:pt x="452120" y="2311399"/>
                  </a:lnTo>
                  <a:lnTo>
                    <a:pt x="457179" y="2362199"/>
                  </a:lnTo>
                  <a:lnTo>
                    <a:pt x="462638" y="2400299"/>
                  </a:lnTo>
                  <a:lnTo>
                    <a:pt x="468369" y="2425699"/>
                  </a:lnTo>
                  <a:lnTo>
                    <a:pt x="474246" y="2463799"/>
                  </a:lnTo>
                  <a:lnTo>
                    <a:pt x="480143" y="2489199"/>
                  </a:lnTo>
                  <a:lnTo>
                    <a:pt x="485933" y="2527299"/>
                  </a:lnTo>
                  <a:lnTo>
                    <a:pt x="491490" y="2552699"/>
                  </a:lnTo>
                  <a:lnTo>
                    <a:pt x="496688" y="2565399"/>
                  </a:lnTo>
                  <a:lnTo>
                    <a:pt x="501401" y="2590799"/>
                  </a:lnTo>
                  <a:lnTo>
                    <a:pt x="505502" y="2603499"/>
                  </a:lnTo>
                  <a:lnTo>
                    <a:pt x="508864" y="2616199"/>
                  </a:lnTo>
                  <a:lnTo>
                    <a:pt x="511362" y="2628899"/>
                  </a:lnTo>
                  <a:lnTo>
                    <a:pt x="512870" y="2628899"/>
                  </a:lnTo>
                  <a:lnTo>
                    <a:pt x="524573" y="2666999"/>
                  </a:lnTo>
                  <a:lnTo>
                    <a:pt x="535876" y="2705099"/>
                  </a:lnTo>
                  <a:lnTo>
                    <a:pt x="546421" y="2730499"/>
                  </a:lnTo>
                  <a:lnTo>
                    <a:pt x="555847" y="2755899"/>
                  </a:lnTo>
                  <a:lnTo>
                    <a:pt x="3103419" y="2755899"/>
                  </a:lnTo>
                  <a:lnTo>
                    <a:pt x="3100931" y="2793999"/>
                  </a:lnTo>
                  <a:lnTo>
                    <a:pt x="3097302" y="2844799"/>
                  </a:lnTo>
                  <a:lnTo>
                    <a:pt x="3093350" y="2895599"/>
                  </a:lnTo>
                  <a:lnTo>
                    <a:pt x="3089064" y="2946399"/>
                  </a:lnTo>
                  <a:lnTo>
                    <a:pt x="3084432" y="2997199"/>
                  </a:lnTo>
                  <a:lnTo>
                    <a:pt x="3079446" y="3047999"/>
                  </a:lnTo>
                  <a:lnTo>
                    <a:pt x="3074092" y="3098799"/>
                  </a:lnTo>
                  <a:lnTo>
                    <a:pt x="3068362" y="3149599"/>
                  </a:lnTo>
                  <a:lnTo>
                    <a:pt x="3062243" y="3200399"/>
                  </a:lnTo>
                  <a:lnTo>
                    <a:pt x="3055725" y="3251199"/>
                  </a:lnTo>
                  <a:close/>
                </a:path>
                <a:path w="3382644" h="3517900">
                  <a:moveTo>
                    <a:pt x="2319982" y="1549399"/>
                  </a:moveTo>
                  <a:lnTo>
                    <a:pt x="2036477" y="1549399"/>
                  </a:lnTo>
                  <a:lnTo>
                    <a:pt x="2096850" y="1536699"/>
                  </a:lnTo>
                  <a:lnTo>
                    <a:pt x="2267142" y="1536699"/>
                  </a:lnTo>
                  <a:lnTo>
                    <a:pt x="2319982" y="1549399"/>
                  </a:lnTo>
                  <a:close/>
                </a:path>
                <a:path w="3382644" h="3517900">
                  <a:moveTo>
                    <a:pt x="2419211" y="1562099"/>
                  </a:moveTo>
                  <a:lnTo>
                    <a:pt x="1922382" y="1562099"/>
                  </a:lnTo>
                  <a:lnTo>
                    <a:pt x="1974458" y="1549399"/>
                  </a:lnTo>
                  <a:lnTo>
                    <a:pt x="2370703" y="1549399"/>
                  </a:lnTo>
                  <a:lnTo>
                    <a:pt x="2419211" y="1562099"/>
                  </a:lnTo>
                  <a:close/>
                </a:path>
                <a:path w="3382644" h="3517900">
                  <a:moveTo>
                    <a:pt x="3103419" y="2755899"/>
                  </a:moveTo>
                  <a:lnTo>
                    <a:pt x="555847" y="2755899"/>
                  </a:lnTo>
                  <a:lnTo>
                    <a:pt x="639521" y="2616199"/>
                  </a:lnTo>
                  <a:lnTo>
                    <a:pt x="664095" y="2565399"/>
                  </a:lnTo>
                  <a:lnTo>
                    <a:pt x="688906" y="2527299"/>
                  </a:lnTo>
                  <a:lnTo>
                    <a:pt x="714005" y="2489199"/>
                  </a:lnTo>
                  <a:lnTo>
                    <a:pt x="739446" y="2451099"/>
                  </a:lnTo>
                  <a:lnTo>
                    <a:pt x="765281" y="2412999"/>
                  </a:lnTo>
                  <a:lnTo>
                    <a:pt x="791564" y="2362199"/>
                  </a:lnTo>
                  <a:lnTo>
                    <a:pt x="818346" y="2324099"/>
                  </a:lnTo>
                  <a:lnTo>
                    <a:pt x="845681" y="2285999"/>
                  </a:lnTo>
                  <a:lnTo>
                    <a:pt x="878223" y="2247899"/>
                  </a:lnTo>
                  <a:lnTo>
                    <a:pt x="911479" y="2197099"/>
                  </a:lnTo>
                  <a:lnTo>
                    <a:pt x="945103" y="2158999"/>
                  </a:lnTo>
                  <a:lnTo>
                    <a:pt x="978750" y="2108199"/>
                  </a:lnTo>
                  <a:lnTo>
                    <a:pt x="1012074" y="2070099"/>
                  </a:lnTo>
                  <a:lnTo>
                    <a:pt x="1044730" y="2019299"/>
                  </a:lnTo>
                  <a:lnTo>
                    <a:pt x="1070346" y="1993899"/>
                  </a:lnTo>
                  <a:lnTo>
                    <a:pt x="1098197" y="1955799"/>
                  </a:lnTo>
                  <a:lnTo>
                    <a:pt x="1128186" y="1930399"/>
                  </a:lnTo>
                  <a:lnTo>
                    <a:pt x="1160215" y="1892299"/>
                  </a:lnTo>
                  <a:lnTo>
                    <a:pt x="1194188" y="1866899"/>
                  </a:lnTo>
                  <a:lnTo>
                    <a:pt x="1230006" y="1841499"/>
                  </a:lnTo>
                  <a:lnTo>
                    <a:pt x="1267572" y="1816099"/>
                  </a:lnTo>
                  <a:lnTo>
                    <a:pt x="1306788" y="1777999"/>
                  </a:lnTo>
                  <a:lnTo>
                    <a:pt x="1347556" y="1752599"/>
                  </a:lnTo>
                  <a:lnTo>
                    <a:pt x="1389780" y="1739899"/>
                  </a:lnTo>
                  <a:lnTo>
                    <a:pt x="1433362" y="1714499"/>
                  </a:lnTo>
                  <a:lnTo>
                    <a:pt x="1478203" y="1689099"/>
                  </a:lnTo>
                  <a:lnTo>
                    <a:pt x="1524207" y="1676399"/>
                  </a:lnTo>
                  <a:lnTo>
                    <a:pt x="1571276" y="1650999"/>
                  </a:lnTo>
                  <a:lnTo>
                    <a:pt x="1619312" y="1638299"/>
                  </a:lnTo>
                  <a:lnTo>
                    <a:pt x="1668219" y="1612899"/>
                  </a:lnTo>
                  <a:lnTo>
                    <a:pt x="1870590" y="1562099"/>
                  </a:lnTo>
                  <a:lnTo>
                    <a:pt x="2465410" y="1562099"/>
                  </a:lnTo>
                  <a:lnTo>
                    <a:pt x="2509206" y="1574799"/>
                  </a:lnTo>
                  <a:lnTo>
                    <a:pt x="2550504" y="1587499"/>
                  </a:lnTo>
                  <a:lnTo>
                    <a:pt x="2589211" y="1600199"/>
                  </a:lnTo>
                  <a:lnTo>
                    <a:pt x="2625231" y="1612899"/>
                  </a:lnTo>
                  <a:lnTo>
                    <a:pt x="2658470" y="1612899"/>
                  </a:lnTo>
                  <a:lnTo>
                    <a:pt x="2656330" y="1663699"/>
                  </a:lnTo>
                  <a:lnTo>
                    <a:pt x="2654916" y="1714499"/>
                  </a:lnTo>
                  <a:lnTo>
                    <a:pt x="2654282" y="1765299"/>
                  </a:lnTo>
                  <a:lnTo>
                    <a:pt x="2654477" y="1816099"/>
                  </a:lnTo>
                  <a:lnTo>
                    <a:pt x="2655635" y="1866899"/>
                  </a:lnTo>
                  <a:lnTo>
                    <a:pt x="2657724" y="1917699"/>
                  </a:lnTo>
                  <a:lnTo>
                    <a:pt x="2660691" y="1968499"/>
                  </a:lnTo>
                  <a:lnTo>
                    <a:pt x="2664481" y="2019299"/>
                  </a:lnTo>
                  <a:lnTo>
                    <a:pt x="2669039" y="2070099"/>
                  </a:lnTo>
                  <a:lnTo>
                    <a:pt x="2674311" y="2120899"/>
                  </a:lnTo>
                  <a:lnTo>
                    <a:pt x="2680243" y="2158999"/>
                  </a:lnTo>
                  <a:lnTo>
                    <a:pt x="2686779" y="2209799"/>
                  </a:lnTo>
                  <a:lnTo>
                    <a:pt x="2693865" y="2260599"/>
                  </a:lnTo>
                  <a:lnTo>
                    <a:pt x="2701446" y="2298699"/>
                  </a:lnTo>
                  <a:lnTo>
                    <a:pt x="3121577" y="2298699"/>
                  </a:lnTo>
                  <a:lnTo>
                    <a:pt x="3120833" y="2336799"/>
                  </a:lnTo>
                  <a:lnTo>
                    <a:pt x="3119626" y="2387599"/>
                  </a:lnTo>
                  <a:lnTo>
                    <a:pt x="3118193" y="2438399"/>
                  </a:lnTo>
                  <a:lnTo>
                    <a:pt x="3116524" y="2489199"/>
                  </a:lnTo>
                  <a:lnTo>
                    <a:pt x="3114607" y="2539999"/>
                  </a:lnTo>
                  <a:lnTo>
                    <a:pt x="3112432" y="2590799"/>
                  </a:lnTo>
                  <a:lnTo>
                    <a:pt x="3109987" y="2641599"/>
                  </a:lnTo>
                  <a:lnTo>
                    <a:pt x="3107263" y="2692399"/>
                  </a:lnTo>
                  <a:lnTo>
                    <a:pt x="3104248" y="2743199"/>
                  </a:lnTo>
                  <a:lnTo>
                    <a:pt x="3103419" y="2755899"/>
                  </a:lnTo>
                  <a:close/>
                </a:path>
                <a:path w="3382644" h="3517900">
                  <a:moveTo>
                    <a:pt x="3307415" y="3390899"/>
                  </a:moveTo>
                  <a:lnTo>
                    <a:pt x="3148674" y="3390899"/>
                  </a:lnTo>
                  <a:lnTo>
                    <a:pt x="3152693" y="3340099"/>
                  </a:lnTo>
                  <a:lnTo>
                    <a:pt x="3156558" y="3289299"/>
                  </a:lnTo>
                  <a:lnTo>
                    <a:pt x="3160266" y="3251199"/>
                  </a:lnTo>
                  <a:lnTo>
                    <a:pt x="3163814" y="3200399"/>
                  </a:lnTo>
                  <a:lnTo>
                    <a:pt x="3167198" y="3149599"/>
                  </a:lnTo>
                  <a:lnTo>
                    <a:pt x="3170417" y="3098799"/>
                  </a:lnTo>
                  <a:lnTo>
                    <a:pt x="3173467" y="3047999"/>
                  </a:lnTo>
                  <a:lnTo>
                    <a:pt x="3176345" y="2997199"/>
                  </a:lnTo>
                  <a:lnTo>
                    <a:pt x="3179047" y="2946399"/>
                  </a:lnTo>
                  <a:lnTo>
                    <a:pt x="3181691" y="2895599"/>
                  </a:lnTo>
                  <a:lnTo>
                    <a:pt x="3184112" y="2844799"/>
                  </a:lnTo>
                  <a:lnTo>
                    <a:pt x="3186312" y="2793999"/>
                  </a:lnTo>
                  <a:lnTo>
                    <a:pt x="3188295" y="2743199"/>
                  </a:lnTo>
                  <a:lnTo>
                    <a:pt x="3190063" y="2692399"/>
                  </a:lnTo>
                  <a:lnTo>
                    <a:pt x="3191621" y="2641599"/>
                  </a:lnTo>
                  <a:lnTo>
                    <a:pt x="3192972" y="2590799"/>
                  </a:lnTo>
                  <a:lnTo>
                    <a:pt x="3194117" y="2539999"/>
                  </a:lnTo>
                  <a:lnTo>
                    <a:pt x="3195061" y="2489199"/>
                  </a:lnTo>
                  <a:lnTo>
                    <a:pt x="3195807" y="2438399"/>
                  </a:lnTo>
                  <a:lnTo>
                    <a:pt x="3196358" y="2387599"/>
                  </a:lnTo>
                  <a:lnTo>
                    <a:pt x="3196717" y="2336799"/>
                  </a:lnTo>
                  <a:lnTo>
                    <a:pt x="3196772" y="2209799"/>
                  </a:lnTo>
                  <a:lnTo>
                    <a:pt x="3196672" y="2184399"/>
                  </a:lnTo>
                  <a:lnTo>
                    <a:pt x="3196295" y="2133599"/>
                  </a:lnTo>
                  <a:lnTo>
                    <a:pt x="3195741" y="2082799"/>
                  </a:lnTo>
                  <a:lnTo>
                    <a:pt x="3238706" y="2057399"/>
                  </a:lnTo>
                  <a:lnTo>
                    <a:pt x="3284225" y="2031999"/>
                  </a:lnTo>
                  <a:lnTo>
                    <a:pt x="3332174" y="2006599"/>
                  </a:lnTo>
                  <a:lnTo>
                    <a:pt x="3382430" y="1968499"/>
                  </a:lnTo>
                  <a:lnTo>
                    <a:pt x="3375684" y="2031999"/>
                  </a:lnTo>
                  <a:lnTo>
                    <a:pt x="3369587" y="2095499"/>
                  </a:lnTo>
                  <a:lnTo>
                    <a:pt x="3364102" y="2158999"/>
                  </a:lnTo>
                  <a:lnTo>
                    <a:pt x="3359195" y="2209799"/>
                  </a:lnTo>
                  <a:lnTo>
                    <a:pt x="3354832" y="2273299"/>
                  </a:lnTo>
                  <a:lnTo>
                    <a:pt x="3350977" y="2324099"/>
                  </a:lnTo>
                  <a:lnTo>
                    <a:pt x="3347595" y="2374899"/>
                  </a:lnTo>
                  <a:lnTo>
                    <a:pt x="3344651" y="2425699"/>
                  </a:lnTo>
                  <a:lnTo>
                    <a:pt x="3342111" y="2476499"/>
                  </a:lnTo>
                  <a:lnTo>
                    <a:pt x="3339939" y="2514599"/>
                  </a:lnTo>
                  <a:lnTo>
                    <a:pt x="3338100" y="2552699"/>
                  </a:lnTo>
                  <a:lnTo>
                    <a:pt x="3336559" y="2603499"/>
                  </a:lnTo>
                  <a:lnTo>
                    <a:pt x="3335020" y="2641599"/>
                  </a:lnTo>
                  <a:lnTo>
                    <a:pt x="3333707" y="2679699"/>
                  </a:lnTo>
                  <a:lnTo>
                    <a:pt x="3332552" y="2730499"/>
                  </a:lnTo>
                  <a:lnTo>
                    <a:pt x="3331487" y="2768599"/>
                  </a:lnTo>
                  <a:lnTo>
                    <a:pt x="3329354" y="2857499"/>
                  </a:lnTo>
                  <a:lnTo>
                    <a:pt x="3328151" y="2895599"/>
                  </a:lnTo>
                  <a:lnTo>
                    <a:pt x="3326765" y="2946399"/>
                  </a:lnTo>
                  <a:lnTo>
                    <a:pt x="3325130" y="2997199"/>
                  </a:lnTo>
                  <a:lnTo>
                    <a:pt x="3323176" y="3060699"/>
                  </a:lnTo>
                  <a:lnTo>
                    <a:pt x="3320836" y="3111499"/>
                  </a:lnTo>
                  <a:lnTo>
                    <a:pt x="3318043" y="3187699"/>
                  </a:lnTo>
                  <a:lnTo>
                    <a:pt x="3315229" y="3238499"/>
                  </a:lnTo>
                  <a:lnTo>
                    <a:pt x="3312366" y="3301999"/>
                  </a:lnTo>
                  <a:lnTo>
                    <a:pt x="3309509" y="3352799"/>
                  </a:lnTo>
                  <a:lnTo>
                    <a:pt x="3307415" y="3390899"/>
                  </a:lnTo>
                  <a:close/>
                </a:path>
                <a:path w="3382644" h="3517900">
                  <a:moveTo>
                    <a:pt x="3121577" y="2298699"/>
                  </a:moveTo>
                  <a:lnTo>
                    <a:pt x="2793435" y="2298699"/>
                  </a:lnTo>
                  <a:lnTo>
                    <a:pt x="2830227" y="2285999"/>
                  </a:lnTo>
                  <a:lnTo>
                    <a:pt x="2843830" y="2273299"/>
                  </a:lnTo>
                  <a:lnTo>
                    <a:pt x="2855808" y="2273299"/>
                  </a:lnTo>
                  <a:lnTo>
                    <a:pt x="2873416" y="2260599"/>
                  </a:lnTo>
                  <a:lnTo>
                    <a:pt x="2903913" y="2247899"/>
                  </a:lnTo>
                  <a:lnTo>
                    <a:pt x="3027979" y="2184399"/>
                  </a:lnTo>
                  <a:lnTo>
                    <a:pt x="3056888" y="2171699"/>
                  </a:lnTo>
                  <a:lnTo>
                    <a:pt x="3072416" y="2158999"/>
                  </a:lnTo>
                  <a:lnTo>
                    <a:pt x="3088728" y="2146299"/>
                  </a:lnTo>
                  <a:lnTo>
                    <a:pt x="3105802" y="2146299"/>
                  </a:lnTo>
                  <a:lnTo>
                    <a:pt x="3123620" y="2133599"/>
                  </a:lnTo>
                  <a:lnTo>
                    <a:pt x="3123208" y="2184399"/>
                  </a:lnTo>
                  <a:lnTo>
                    <a:pt x="3122613" y="2235199"/>
                  </a:lnTo>
                  <a:lnTo>
                    <a:pt x="3121825" y="2285999"/>
                  </a:lnTo>
                  <a:lnTo>
                    <a:pt x="3121577" y="2298699"/>
                  </a:lnTo>
                  <a:close/>
                </a:path>
                <a:path w="3382644" h="3517900">
                  <a:moveTo>
                    <a:pt x="2630010" y="3263899"/>
                  </a:moveTo>
                  <a:lnTo>
                    <a:pt x="720690" y="3263899"/>
                  </a:lnTo>
                  <a:lnTo>
                    <a:pt x="673629" y="3251199"/>
                  </a:lnTo>
                  <a:lnTo>
                    <a:pt x="2683215" y="3251199"/>
                  </a:lnTo>
                  <a:lnTo>
                    <a:pt x="2630010" y="3263899"/>
                  </a:lnTo>
                  <a:close/>
                </a:path>
                <a:path w="3382644" h="3517900">
                  <a:moveTo>
                    <a:pt x="2321179" y="3276599"/>
                  </a:moveTo>
                  <a:lnTo>
                    <a:pt x="1563692" y="3276599"/>
                  </a:lnTo>
                  <a:lnTo>
                    <a:pt x="1462970" y="3263899"/>
                  </a:lnTo>
                  <a:lnTo>
                    <a:pt x="2371758" y="3263899"/>
                  </a:lnTo>
                  <a:lnTo>
                    <a:pt x="2321179" y="3276599"/>
                  </a:lnTo>
                  <a:close/>
                </a:path>
                <a:path w="3382644" h="3517900">
                  <a:moveTo>
                    <a:pt x="2118856" y="3289299"/>
                  </a:moveTo>
                  <a:lnTo>
                    <a:pt x="1765200" y="3289299"/>
                  </a:lnTo>
                  <a:lnTo>
                    <a:pt x="1714811" y="3276599"/>
                  </a:lnTo>
                  <a:lnTo>
                    <a:pt x="2169454" y="3276599"/>
                  </a:lnTo>
                  <a:lnTo>
                    <a:pt x="2118856" y="3289299"/>
                  </a:lnTo>
                  <a:close/>
                </a:path>
              </a:pathLst>
            </a:custGeom>
            <a:solidFill>
              <a:srgbClr val="69C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285143" y="3290400"/>
              <a:ext cx="3587115" cy="2629535"/>
            </a:xfrm>
            <a:custGeom>
              <a:avLst/>
              <a:gdLst/>
              <a:ahLst/>
              <a:cxnLst/>
              <a:rect l="l" t="t" r="r" b="b"/>
              <a:pathLst>
                <a:path w="3587115" h="2629535">
                  <a:moveTo>
                    <a:pt x="22323" y="2629357"/>
                  </a:moveTo>
                  <a:lnTo>
                    <a:pt x="8559" y="2606886"/>
                  </a:lnTo>
                  <a:lnTo>
                    <a:pt x="1759" y="2554724"/>
                  </a:lnTo>
                  <a:lnTo>
                    <a:pt x="0" y="2486956"/>
                  </a:lnTo>
                  <a:lnTo>
                    <a:pt x="1358" y="2417664"/>
                  </a:lnTo>
                  <a:lnTo>
                    <a:pt x="3913" y="2360932"/>
                  </a:lnTo>
                  <a:lnTo>
                    <a:pt x="9077" y="2288050"/>
                  </a:lnTo>
                  <a:lnTo>
                    <a:pt x="13458" y="2243527"/>
                  </a:lnTo>
                  <a:lnTo>
                    <a:pt x="18995" y="2197298"/>
                  </a:lnTo>
                  <a:lnTo>
                    <a:pt x="25802" y="2149385"/>
                  </a:lnTo>
                  <a:lnTo>
                    <a:pt x="33994" y="2099811"/>
                  </a:lnTo>
                  <a:lnTo>
                    <a:pt x="43685" y="2048598"/>
                  </a:lnTo>
                  <a:lnTo>
                    <a:pt x="54989" y="1995768"/>
                  </a:lnTo>
                  <a:lnTo>
                    <a:pt x="68019" y="1941343"/>
                  </a:lnTo>
                  <a:lnTo>
                    <a:pt x="82889" y="1885346"/>
                  </a:lnTo>
                  <a:lnTo>
                    <a:pt x="99715" y="1827798"/>
                  </a:lnTo>
                  <a:lnTo>
                    <a:pt x="113110" y="1784284"/>
                  </a:lnTo>
                  <a:lnTo>
                    <a:pt x="126597" y="1742090"/>
                  </a:lnTo>
                  <a:lnTo>
                    <a:pt x="140979" y="1700202"/>
                  </a:lnTo>
                  <a:lnTo>
                    <a:pt x="157064" y="1657607"/>
                  </a:lnTo>
                  <a:lnTo>
                    <a:pt x="175656" y="1613289"/>
                  </a:lnTo>
                  <a:lnTo>
                    <a:pt x="197561" y="1566233"/>
                  </a:lnTo>
                  <a:lnTo>
                    <a:pt x="227162" y="1509023"/>
                  </a:lnTo>
                  <a:lnTo>
                    <a:pt x="257483" y="1456294"/>
                  </a:lnTo>
                  <a:lnTo>
                    <a:pt x="288011" y="1407951"/>
                  </a:lnTo>
                  <a:lnTo>
                    <a:pt x="318227" y="1363903"/>
                  </a:lnTo>
                  <a:lnTo>
                    <a:pt x="347617" y="1324055"/>
                  </a:lnTo>
                  <a:lnTo>
                    <a:pt x="375664" y="1288316"/>
                  </a:lnTo>
                  <a:lnTo>
                    <a:pt x="401853" y="1256591"/>
                  </a:lnTo>
                  <a:lnTo>
                    <a:pt x="446590" y="1204816"/>
                  </a:lnTo>
                  <a:lnTo>
                    <a:pt x="480782" y="1167031"/>
                  </a:lnTo>
                  <a:lnTo>
                    <a:pt x="516082" y="1130659"/>
                  </a:lnTo>
                  <a:lnTo>
                    <a:pt x="552500" y="1095698"/>
                  </a:lnTo>
                  <a:lnTo>
                    <a:pt x="590048" y="1062147"/>
                  </a:lnTo>
                  <a:lnTo>
                    <a:pt x="628737" y="1030003"/>
                  </a:lnTo>
                  <a:lnTo>
                    <a:pt x="668576" y="999264"/>
                  </a:lnTo>
                  <a:lnTo>
                    <a:pt x="709576" y="969929"/>
                  </a:lnTo>
                  <a:lnTo>
                    <a:pt x="751749" y="941996"/>
                  </a:lnTo>
                  <a:lnTo>
                    <a:pt x="810979" y="906722"/>
                  </a:lnTo>
                  <a:lnTo>
                    <a:pt x="904987" y="861217"/>
                  </a:lnTo>
                  <a:lnTo>
                    <a:pt x="936512" y="845068"/>
                  </a:lnTo>
                  <a:lnTo>
                    <a:pt x="967652" y="828090"/>
                  </a:lnTo>
                  <a:lnTo>
                    <a:pt x="998605" y="810697"/>
                  </a:lnTo>
                  <a:lnTo>
                    <a:pt x="1043999" y="786337"/>
                  </a:lnTo>
                  <a:lnTo>
                    <a:pt x="1090231" y="763806"/>
                  </a:lnTo>
                  <a:lnTo>
                    <a:pt x="1137162" y="742823"/>
                  </a:lnTo>
                  <a:lnTo>
                    <a:pt x="1184652" y="723102"/>
                  </a:lnTo>
                  <a:lnTo>
                    <a:pt x="1232563" y="704360"/>
                  </a:lnTo>
                  <a:lnTo>
                    <a:pt x="1282789" y="685713"/>
                  </a:lnTo>
                  <a:lnTo>
                    <a:pt x="1333291" y="668068"/>
                  </a:lnTo>
                  <a:lnTo>
                    <a:pt x="1384090" y="651507"/>
                  </a:lnTo>
                  <a:lnTo>
                    <a:pt x="1435209" y="636111"/>
                  </a:lnTo>
                  <a:lnTo>
                    <a:pt x="1486668" y="621962"/>
                  </a:lnTo>
                  <a:lnTo>
                    <a:pt x="1538490" y="609143"/>
                  </a:lnTo>
                  <a:lnTo>
                    <a:pt x="1590696" y="597736"/>
                  </a:lnTo>
                  <a:lnTo>
                    <a:pt x="1643309" y="587822"/>
                  </a:lnTo>
                  <a:lnTo>
                    <a:pt x="1696430" y="579278"/>
                  </a:lnTo>
                  <a:lnTo>
                    <a:pt x="1749696" y="571892"/>
                  </a:lnTo>
                  <a:lnTo>
                    <a:pt x="1803099" y="565497"/>
                  </a:lnTo>
                  <a:lnTo>
                    <a:pt x="1856632" y="559930"/>
                  </a:lnTo>
                  <a:lnTo>
                    <a:pt x="1909548" y="555376"/>
                  </a:lnTo>
                  <a:lnTo>
                    <a:pt x="1958054" y="552244"/>
                  </a:lnTo>
                  <a:lnTo>
                    <a:pt x="2003080" y="550164"/>
                  </a:lnTo>
                  <a:lnTo>
                    <a:pt x="2045555" y="548768"/>
                  </a:lnTo>
                  <a:lnTo>
                    <a:pt x="2086407" y="547689"/>
                  </a:lnTo>
                  <a:lnTo>
                    <a:pt x="2130574" y="546760"/>
                  </a:lnTo>
                  <a:lnTo>
                    <a:pt x="2179613" y="546227"/>
                  </a:lnTo>
                  <a:lnTo>
                    <a:pt x="2233280" y="546240"/>
                  </a:lnTo>
                  <a:lnTo>
                    <a:pt x="2291329" y="546952"/>
                  </a:lnTo>
                  <a:lnTo>
                    <a:pt x="2353514" y="548510"/>
                  </a:lnTo>
                  <a:lnTo>
                    <a:pt x="2353343" y="506634"/>
                  </a:lnTo>
                  <a:lnTo>
                    <a:pt x="2353941" y="458823"/>
                  </a:lnTo>
                  <a:lnTo>
                    <a:pt x="2355599" y="405533"/>
                  </a:lnTo>
                  <a:lnTo>
                    <a:pt x="2358606" y="347222"/>
                  </a:lnTo>
                  <a:lnTo>
                    <a:pt x="2363414" y="282802"/>
                  </a:lnTo>
                  <a:lnTo>
                    <a:pt x="2369051" y="225167"/>
                  </a:lnTo>
                  <a:lnTo>
                    <a:pt x="2375039" y="173673"/>
                  </a:lnTo>
                  <a:lnTo>
                    <a:pt x="2380904" y="127675"/>
                  </a:lnTo>
                  <a:lnTo>
                    <a:pt x="2390782" y="56466"/>
                  </a:lnTo>
                  <a:lnTo>
                    <a:pt x="2399523" y="0"/>
                  </a:lnTo>
                  <a:lnTo>
                    <a:pt x="2464996" y="56373"/>
                  </a:lnTo>
                  <a:lnTo>
                    <a:pt x="2521992" y="106336"/>
                  </a:lnTo>
                  <a:lnTo>
                    <a:pt x="2571129" y="150312"/>
                  </a:lnTo>
                  <a:lnTo>
                    <a:pt x="2613021" y="188724"/>
                  </a:lnTo>
                  <a:lnTo>
                    <a:pt x="2648285" y="221995"/>
                  </a:lnTo>
                  <a:lnTo>
                    <a:pt x="2677540" y="250548"/>
                  </a:lnTo>
                  <a:lnTo>
                    <a:pt x="2720481" y="295193"/>
                  </a:lnTo>
                  <a:lnTo>
                    <a:pt x="2771328" y="354394"/>
                  </a:lnTo>
                  <a:lnTo>
                    <a:pt x="2792976" y="379586"/>
                  </a:lnTo>
                  <a:lnTo>
                    <a:pt x="2882088" y="481849"/>
                  </a:lnTo>
                  <a:lnTo>
                    <a:pt x="2919795" y="525455"/>
                  </a:lnTo>
                  <a:lnTo>
                    <a:pt x="3041995" y="668732"/>
                  </a:lnTo>
                  <a:lnTo>
                    <a:pt x="3108831" y="747811"/>
                  </a:lnTo>
                  <a:lnTo>
                    <a:pt x="3140259" y="785381"/>
                  </a:lnTo>
                  <a:lnTo>
                    <a:pt x="3170683" y="822103"/>
                  </a:lnTo>
                  <a:lnTo>
                    <a:pt x="3200343" y="858328"/>
                  </a:lnTo>
                  <a:lnTo>
                    <a:pt x="3229482" y="894405"/>
                  </a:lnTo>
                  <a:lnTo>
                    <a:pt x="3258340" y="930684"/>
                  </a:lnTo>
                  <a:lnTo>
                    <a:pt x="3287159" y="967516"/>
                  </a:lnTo>
                  <a:lnTo>
                    <a:pt x="3316181" y="1005249"/>
                  </a:lnTo>
                  <a:lnTo>
                    <a:pt x="3345646" y="1044234"/>
                  </a:lnTo>
                  <a:lnTo>
                    <a:pt x="3369415" y="1076177"/>
                  </a:lnTo>
                  <a:lnTo>
                    <a:pt x="3395316" y="1111504"/>
                  </a:lnTo>
                  <a:lnTo>
                    <a:pt x="3423192" y="1150145"/>
                  </a:lnTo>
                  <a:lnTo>
                    <a:pt x="3452887" y="1192031"/>
                  </a:lnTo>
                  <a:lnTo>
                    <a:pt x="3484244" y="1237093"/>
                  </a:lnTo>
                  <a:lnTo>
                    <a:pt x="3517105" y="1285261"/>
                  </a:lnTo>
                  <a:lnTo>
                    <a:pt x="3551315" y="1336466"/>
                  </a:lnTo>
                  <a:lnTo>
                    <a:pt x="3586715" y="1390639"/>
                  </a:lnTo>
                  <a:lnTo>
                    <a:pt x="3556536" y="1420455"/>
                  </a:lnTo>
                  <a:lnTo>
                    <a:pt x="3521168" y="1454150"/>
                  </a:lnTo>
                  <a:lnTo>
                    <a:pt x="3480718" y="1491135"/>
                  </a:lnTo>
                  <a:lnTo>
                    <a:pt x="3435292" y="1530824"/>
                  </a:lnTo>
                  <a:lnTo>
                    <a:pt x="3384996" y="1572629"/>
                  </a:lnTo>
                  <a:lnTo>
                    <a:pt x="3353917" y="1597532"/>
                  </a:lnTo>
                  <a:lnTo>
                    <a:pt x="3319642" y="1623990"/>
                  </a:lnTo>
                  <a:lnTo>
                    <a:pt x="3277601" y="1654937"/>
                  </a:lnTo>
                  <a:lnTo>
                    <a:pt x="3223225" y="1693306"/>
                  </a:lnTo>
                  <a:lnTo>
                    <a:pt x="3180644" y="1723037"/>
                  </a:lnTo>
                  <a:lnTo>
                    <a:pt x="3053241" y="1812789"/>
                  </a:lnTo>
                  <a:lnTo>
                    <a:pt x="3010610" y="1842458"/>
                  </a:lnTo>
                  <a:lnTo>
                    <a:pt x="2967760" y="1871786"/>
                  </a:lnTo>
                  <a:lnTo>
                    <a:pt x="2924607" y="1900641"/>
                  </a:lnTo>
                  <a:lnTo>
                    <a:pt x="2881069" y="1928894"/>
                  </a:lnTo>
                  <a:lnTo>
                    <a:pt x="2837063" y="1956414"/>
                  </a:lnTo>
                  <a:lnTo>
                    <a:pt x="2792506" y="1983071"/>
                  </a:lnTo>
                  <a:lnTo>
                    <a:pt x="2758934" y="2002339"/>
                  </a:lnTo>
                  <a:lnTo>
                    <a:pt x="2225818" y="2299903"/>
                  </a:lnTo>
                  <a:lnTo>
                    <a:pt x="2222521" y="2287241"/>
                  </a:lnTo>
                  <a:lnTo>
                    <a:pt x="2217320" y="2248484"/>
                  </a:lnTo>
                  <a:lnTo>
                    <a:pt x="2212147" y="2049670"/>
                  </a:lnTo>
                  <a:lnTo>
                    <a:pt x="2211241" y="1999970"/>
                  </a:lnTo>
                  <a:lnTo>
                    <a:pt x="2210803" y="1950276"/>
                  </a:lnTo>
                  <a:lnTo>
                    <a:pt x="2210989" y="1900589"/>
                  </a:lnTo>
                  <a:lnTo>
                    <a:pt x="2212001" y="1851506"/>
                  </a:lnTo>
                  <a:lnTo>
                    <a:pt x="2215379" y="1753239"/>
                  </a:lnTo>
                  <a:lnTo>
                    <a:pt x="2216773" y="1704091"/>
                  </a:lnTo>
                  <a:lnTo>
                    <a:pt x="2202729" y="1661479"/>
                  </a:lnTo>
                  <a:lnTo>
                    <a:pt x="2134201" y="1633235"/>
                  </a:lnTo>
                  <a:lnTo>
                    <a:pt x="2085038" y="1615971"/>
                  </a:lnTo>
                  <a:lnTo>
                    <a:pt x="2035260" y="1600538"/>
                  </a:lnTo>
                  <a:lnTo>
                    <a:pt x="1985001" y="1586832"/>
                  </a:lnTo>
                  <a:lnTo>
                    <a:pt x="1869285" y="1559272"/>
                  </a:lnTo>
                  <a:lnTo>
                    <a:pt x="1808182" y="1542112"/>
                  </a:lnTo>
                  <a:lnTo>
                    <a:pt x="1768582" y="1533521"/>
                  </a:lnTo>
                  <a:lnTo>
                    <a:pt x="1741945" y="1526840"/>
                  </a:lnTo>
                  <a:lnTo>
                    <a:pt x="1691378" y="1519184"/>
                  </a:lnTo>
                  <a:lnTo>
                    <a:pt x="1627201" y="1512288"/>
                  </a:lnTo>
                  <a:lnTo>
                    <a:pt x="1559732" y="1507886"/>
                  </a:lnTo>
                  <a:lnTo>
                    <a:pt x="1499289" y="1507713"/>
                  </a:lnTo>
                  <a:lnTo>
                    <a:pt x="1420218" y="1513345"/>
                  </a:lnTo>
                  <a:lnTo>
                    <a:pt x="1344006" y="1522348"/>
                  </a:lnTo>
                  <a:lnTo>
                    <a:pt x="1270903" y="1534242"/>
                  </a:lnTo>
                  <a:lnTo>
                    <a:pt x="1201159" y="1548549"/>
                  </a:lnTo>
                  <a:lnTo>
                    <a:pt x="1135022" y="1564789"/>
                  </a:lnTo>
                  <a:lnTo>
                    <a:pt x="1072743" y="1582483"/>
                  </a:lnTo>
                  <a:lnTo>
                    <a:pt x="1014571" y="1601152"/>
                  </a:lnTo>
                  <a:lnTo>
                    <a:pt x="960755" y="1620317"/>
                  </a:lnTo>
                  <a:lnTo>
                    <a:pt x="911544" y="1639498"/>
                  </a:lnTo>
                  <a:lnTo>
                    <a:pt x="867189" y="1658218"/>
                  </a:lnTo>
                  <a:lnTo>
                    <a:pt x="827938" y="1675996"/>
                  </a:lnTo>
                  <a:lnTo>
                    <a:pt x="765749" y="1706811"/>
                  </a:lnTo>
                  <a:lnTo>
                    <a:pt x="726971" y="1728110"/>
                  </a:lnTo>
                  <a:lnTo>
                    <a:pt x="651402" y="1777271"/>
                  </a:lnTo>
                  <a:lnTo>
                    <a:pt x="593792" y="1819622"/>
                  </a:lnTo>
                  <a:lnTo>
                    <a:pt x="540708" y="1862551"/>
                  </a:lnTo>
                  <a:lnTo>
                    <a:pt x="492086" y="1905492"/>
                  </a:lnTo>
                  <a:lnTo>
                    <a:pt x="447862" y="1947881"/>
                  </a:lnTo>
                  <a:lnTo>
                    <a:pt x="407972" y="1989153"/>
                  </a:lnTo>
                  <a:lnTo>
                    <a:pt x="372354" y="2028742"/>
                  </a:lnTo>
                  <a:lnTo>
                    <a:pt x="340943" y="2066083"/>
                  </a:lnTo>
                  <a:lnTo>
                    <a:pt x="313675" y="2100612"/>
                  </a:lnTo>
                  <a:lnTo>
                    <a:pt x="290487" y="2131762"/>
                  </a:lnTo>
                  <a:lnTo>
                    <a:pt x="256097" y="2181669"/>
                  </a:lnTo>
                  <a:lnTo>
                    <a:pt x="204724" y="2266721"/>
                  </a:lnTo>
                  <a:lnTo>
                    <a:pt x="170261" y="2331880"/>
                  </a:lnTo>
                  <a:lnTo>
                    <a:pt x="140767" y="2393587"/>
                  </a:lnTo>
                  <a:lnTo>
                    <a:pt x="115633" y="2450658"/>
                  </a:lnTo>
                  <a:lnTo>
                    <a:pt x="94251" y="2501907"/>
                  </a:lnTo>
                  <a:lnTo>
                    <a:pt x="76013" y="2546149"/>
                  </a:lnTo>
                  <a:lnTo>
                    <a:pt x="60310" y="2582200"/>
                  </a:lnTo>
                  <a:lnTo>
                    <a:pt x="46533" y="2608875"/>
                  </a:lnTo>
                  <a:lnTo>
                    <a:pt x="34074" y="2624989"/>
                  </a:lnTo>
                  <a:lnTo>
                    <a:pt x="22323" y="2629357"/>
                  </a:lnTo>
                  <a:close/>
                </a:path>
              </a:pathLst>
            </a:custGeom>
            <a:solidFill>
              <a:srgbClr val="3C49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804" y="2178873"/>
            <a:ext cx="3676649" cy="561022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103630" y="1829460"/>
            <a:ext cx="7357109" cy="7424420"/>
            <a:chOff x="4103630" y="1829460"/>
            <a:chExt cx="7357109" cy="742442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3630" y="2586293"/>
              <a:ext cx="3676649" cy="66674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3569" y="1829460"/>
              <a:ext cx="3676649" cy="686752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804" y="7593982"/>
            <a:ext cx="3676649" cy="2693016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1276184" y="2586293"/>
            <a:ext cx="6951345" cy="7351395"/>
            <a:chOff x="11276184" y="2586293"/>
            <a:chExt cx="6951345" cy="735139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76184" y="3469638"/>
              <a:ext cx="3676649" cy="64674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55410" y="2586293"/>
              <a:ext cx="3571874" cy="6715124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096000" y="582323"/>
            <a:ext cx="7616051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0" dirty="0">
                <a:latin typeface="Book Antiqua" pitchFamily="18" charset="0"/>
              </a:rPr>
              <a:t>С</a:t>
            </a:r>
            <a:r>
              <a:rPr spc="-1025" dirty="0">
                <a:latin typeface="Book Antiqua" pitchFamily="18" charset="0"/>
              </a:rPr>
              <a:t>О</a:t>
            </a:r>
            <a:r>
              <a:rPr spc="-1030" dirty="0">
                <a:latin typeface="Book Antiqua" pitchFamily="18" charset="0"/>
              </a:rPr>
              <a:t>Ц</a:t>
            </a:r>
            <a:r>
              <a:rPr spc="-830" dirty="0">
                <a:latin typeface="Book Antiqua" pitchFamily="18" charset="0"/>
              </a:rPr>
              <a:t>М</a:t>
            </a:r>
            <a:r>
              <a:rPr spc="-930" dirty="0">
                <a:latin typeface="Book Antiqua" pitchFamily="18" charset="0"/>
              </a:rPr>
              <a:t>Е</a:t>
            </a:r>
            <a:r>
              <a:rPr spc="-940" dirty="0">
                <a:latin typeface="Book Antiqua" pitchFamily="18" charset="0"/>
              </a:rPr>
              <a:t>Р</a:t>
            </a:r>
            <a:r>
              <a:rPr spc="-930" dirty="0">
                <a:latin typeface="Book Antiqua" pitchFamily="18" charset="0"/>
              </a:rPr>
              <a:t>Е</a:t>
            </a:r>
            <a:r>
              <a:rPr spc="-1150" dirty="0">
                <a:latin typeface="Book Antiqua" pitchFamily="18" charset="0"/>
              </a:rPr>
              <a:t>Ж</a:t>
            </a:r>
            <a:r>
              <a:rPr spc="45" dirty="0">
                <a:latin typeface="Book Antiqua" pitchFamily="18" charset="0"/>
                <a:cs typeface="Times New Roman"/>
              </a:rPr>
              <a:t>І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628130" y="9167223"/>
            <a:ext cx="15031719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254" dirty="0">
                <a:solidFill>
                  <a:srgbClr val="080908"/>
                </a:solidFill>
                <a:latin typeface="Trebuchet MS"/>
                <a:cs typeface="Trebuchet MS"/>
              </a:rPr>
              <a:t>Чат-боти</a:t>
            </a:r>
            <a:r>
              <a:rPr sz="5500" spc="100" dirty="0">
                <a:solidFill>
                  <a:srgbClr val="080908"/>
                </a:solidFill>
                <a:latin typeface="Trebuchet MS"/>
                <a:cs typeface="Trebuchet MS"/>
              </a:rPr>
              <a:t> </a:t>
            </a:r>
            <a:r>
              <a:rPr sz="5500" spc="975" dirty="0">
                <a:solidFill>
                  <a:srgbClr val="080908"/>
                </a:solidFill>
                <a:latin typeface="Trebuchet MS"/>
                <a:cs typeface="Trebuchet MS"/>
              </a:rPr>
              <a:t>–</a:t>
            </a:r>
            <a:r>
              <a:rPr sz="5500" spc="105" dirty="0">
                <a:solidFill>
                  <a:srgbClr val="080908"/>
                </a:solidFill>
                <a:latin typeface="Trebuchet MS"/>
                <a:cs typeface="Trebuchet MS"/>
              </a:rPr>
              <a:t> </a:t>
            </a:r>
            <a:r>
              <a:rPr sz="5500" spc="-125" dirty="0">
                <a:solidFill>
                  <a:srgbClr val="080908"/>
                </a:solidFill>
                <a:latin typeface="Trebuchet MS"/>
                <a:cs typeface="Trebuchet MS"/>
              </a:rPr>
              <a:t>один</a:t>
            </a:r>
            <a:r>
              <a:rPr sz="5500" spc="100" dirty="0">
                <a:solidFill>
                  <a:srgbClr val="080908"/>
                </a:solidFill>
                <a:latin typeface="Trebuchet MS"/>
                <a:cs typeface="Trebuchet MS"/>
              </a:rPr>
              <a:t> </a:t>
            </a:r>
            <a:r>
              <a:rPr sz="5500" spc="-40" dirty="0">
                <a:solidFill>
                  <a:srgbClr val="080908"/>
                </a:solidFill>
                <a:latin typeface="Times New Roman"/>
                <a:cs typeface="Times New Roman"/>
              </a:rPr>
              <a:t>І</a:t>
            </a:r>
            <a:r>
              <a:rPr sz="5500" spc="-40" dirty="0">
                <a:solidFill>
                  <a:srgbClr val="080908"/>
                </a:solidFill>
                <a:latin typeface="Trebuchet MS"/>
                <a:cs typeface="Trebuchet MS"/>
              </a:rPr>
              <a:t>з</a:t>
            </a:r>
            <a:r>
              <a:rPr sz="5500" spc="105" dirty="0">
                <a:solidFill>
                  <a:srgbClr val="080908"/>
                </a:solidFill>
                <a:latin typeface="Trebuchet MS"/>
                <a:cs typeface="Trebuchet MS"/>
              </a:rPr>
              <a:t> </a:t>
            </a:r>
            <a:r>
              <a:rPr sz="5500" spc="-195" dirty="0">
                <a:solidFill>
                  <a:srgbClr val="080908"/>
                </a:solidFill>
                <a:latin typeface="Trebuchet MS"/>
                <a:cs typeface="Trebuchet MS"/>
              </a:rPr>
              <a:t>нових</a:t>
            </a:r>
            <a:r>
              <a:rPr sz="5500" spc="105" dirty="0">
                <a:solidFill>
                  <a:srgbClr val="080908"/>
                </a:solidFill>
                <a:latin typeface="Trebuchet MS"/>
                <a:cs typeface="Trebuchet MS"/>
              </a:rPr>
              <a:t> </a:t>
            </a:r>
            <a:r>
              <a:rPr sz="5500" spc="-295" dirty="0">
                <a:solidFill>
                  <a:srgbClr val="080908"/>
                </a:solidFill>
                <a:latin typeface="Times New Roman"/>
                <a:cs typeface="Times New Roman"/>
              </a:rPr>
              <a:t>І</a:t>
            </a:r>
            <a:r>
              <a:rPr sz="5500" spc="-295" dirty="0">
                <a:solidFill>
                  <a:srgbClr val="080908"/>
                </a:solidFill>
                <a:latin typeface="Trebuchet MS"/>
                <a:cs typeface="Trebuchet MS"/>
              </a:rPr>
              <a:t>нструмент</a:t>
            </a:r>
            <a:r>
              <a:rPr sz="5500" spc="-295" dirty="0">
                <a:solidFill>
                  <a:srgbClr val="080908"/>
                </a:solidFill>
                <a:latin typeface="Times New Roman"/>
                <a:cs typeface="Times New Roman"/>
              </a:rPr>
              <a:t>ı</a:t>
            </a:r>
            <a:r>
              <a:rPr sz="5500" spc="-295" dirty="0">
                <a:solidFill>
                  <a:srgbClr val="080908"/>
                </a:solidFill>
                <a:latin typeface="Trebuchet MS"/>
                <a:cs typeface="Trebuchet MS"/>
              </a:rPr>
              <a:t>в</a:t>
            </a:r>
            <a:r>
              <a:rPr sz="5500" spc="100" dirty="0">
                <a:solidFill>
                  <a:srgbClr val="080908"/>
                </a:solidFill>
                <a:latin typeface="Trebuchet MS"/>
                <a:cs typeface="Trebuchet MS"/>
              </a:rPr>
              <a:t> </a:t>
            </a:r>
            <a:r>
              <a:rPr sz="5500" spc="-130" dirty="0">
                <a:solidFill>
                  <a:srgbClr val="080908"/>
                </a:solidFill>
                <a:latin typeface="Trebuchet MS"/>
                <a:cs typeface="Trebuchet MS"/>
              </a:rPr>
              <a:t>у</a:t>
            </a:r>
            <a:r>
              <a:rPr sz="5500" spc="105" dirty="0">
                <a:solidFill>
                  <a:srgbClr val="080908"/>
                </a:solidFill>
                <a:latin typeface="Trebuchet MS"/>
                <a:cs typeface="Trebuchet MS"/>
              </a:rPr>
              <a:t> </a:t>
            </a:r>
            <a:r>
              <a:rPr sz="5500" spc="-215" dirty="0">
                <a:solidFill>
                  <a:srgbClr val="080908"/>
                </a:solidFill>
                <a:latin typeface="Trebuchet MS"/>
                <a:cs typeface="Trebuchet MS"/>
              </a:rPr>
              <a:t>навчанн</a:t>
            </a:r>
            <a:r>
              <a:rPr sz="5500" spc="-215" dirty="0">
                <a:solidFill>
                  <a:srgbClr val="080908"/>
                </a:solidFill>
                <a:latin typeface="Times New Roman"/>
                <a:cs typeface="Times New Roman"/>
              </a:rPr>
              <a:t>І</a:t>
            </a:r>
            <a:endParaRPr sz="55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" y="8263208"/>
            <a:ext cx="766445" cy="824865"/>
          </a:xfrm>
          <a:custGeom>
            <a:avLst/>
            <a:gdLst/>
            <a:ahLst/>
            <a:cxnLst/>
            <a:rect l="l" t="t" r="r" b="b"/>
            <a:pathLst>
              <a:path w="766445" h="824865">
                <a:moveTo>
                  <a:pt x="388" y="340816"/>
                </a:moveTo>
                <a:lnTo>
                  <a:pt x="387003" y="47331"/>
                </a:lnTo>
                <a:lnTo>
                  <a:pt x="394036" y="42815"/>
                </a:lnTo>
                <a:lnTo>
                  <a:pt x="399772" y="38403"/>
                </a:lnTo>
                <a:lnTo>
                  <a:pt x="434345" y="20110"/>
                </a:lnTo>
                <a:lnTo>
                  <a:pt x="477378" y="5544"/>
                </a:lnTo>
                <a:lnTo>
                  <a:pt x="524287" y="61"/>
                </a:lnTo>
                <a:lnTo>
                  <a:pt x="531987" y="0"/>
                </a:lnTo>
                <a:lnTo>
                  <a:pt x="547286" y="618"/>
                </a:lnTo>
                <a:lnTo>
                  <a:pt x="592359" y="8451"/>
                </a:lnTo>
                <a:lnTo>
                  <a:pt x="636208" y="25159"/>
                </a:lnTo>
                <a:lnTo>
                  <a:pt x="675114" y="49819"/>
                </a:lnTo>
                <a:lnTo>
                  <a:pt x="707919" y="81536"/>
                </a:lnTo>
                <a:lnTo>
                  <a:pt x="713502" y="87532"/>
                </a:lnTo>
                <a:lnTo>
                  <a:pt x="734763" y="119288"/>
                </a:lnTo>
                <a:lnTo>
                  <a:pt x="744746" y="139864"/>
                </a:lnTo>
                <a:lnTo>
                  <a:pt x="748876" y="147105"/>
                </a:lnTo>
                <a:lnTo>
                  <a:pt x="753307" y="161452"/>
                </a:lnTo>
                <a:lnTo>
                  <a:pt x="756130" y="168872"/>
                </a:lnTo>
                <a:lnTo>
                  <a:pt x="760474" y="183860"/>
                </a:lnTo>
                <a:lnTo>
                  <a:pt x="761999" y="191394"/>
                </a:lnTo>
                <a:lnTo>
                  <a:pt x="763756" y="206540"/>
                </a:lnTo>
                <a:lnTo>
                  <a:pt x="765251" y="214292"/>
                </a:lnTo>
                <a:lnTo>
                  <a:pt x="765077" y="252743"/>
                </a:lnTo>
                <a:lnTo>
                  <a:pt x="757508" y="298334"/>
                </a:lnTo>
                <a:lnTo>
                  <a:pt x="747085" y="327439"/>
                </a:lnTo>
                <a:lnTo>
                  <a:pt x="741291" y="341563"/>
                </a:lnTo>
                <a:lnTo>
                  <a:pt x="737783" y="348413"/>
                </a:lnTo>
                <a:lnTo>
                  <a:pt x="729542" y="361690"/>
                </a:lnTo>
                <a:lnTo>
                  <a:pt x="726072" y="368256"/>
                </a:lnTo>
                <a:lnTo>
                  <a:pt x="716661" y="380724"/>
                </a:lnTo>
                <a:lnTo>
                  <a:pt x="711981" y="386767"/>
                </a:lnTo>
                <a:lnTo>
                  <a:pt x="701418" y="398296"/>
                </a:lnTo>
                <a:lnTo>
                  <a:pt x="699877" y="400173"/>
                </a:lnTo>
                <a:lnTo>
                  <a:pt x="721521" y="243209"/>
                </a:lnTo>
                <a:lnTo>
                  <a:pt x="721538" y="224496"/>
                </a:lnTo>
                <a:lnTo>
                  <a:pt x="717687" y="196636"/>
                </a:lnTo>
                <a:lnTo>
                  <a:pt x="702007" y="152300"/>
                </a:lnTo>
                <a:lnTo>
                  <a:pt x="676650" y="113051"/>
                </a:lnTo>
                <a:lnTo>
                  <a:pt x="669937" y="105951"/>
                </a:lnTo>
                <a:lnTo>
                  <a:pt x="664434" y="99377"/>
                </a:lnTo>
                <a:lnTo>
                  <a:pt x="657623" y="92983"/>
                </a:lnTo>
                <a:lnTo>
                  <a:pt x="649503" y="86793"/>
                </a:lnTo>
                <a:lnTo>
                  <a:pt x="642585" y="81179"/>
                </a:lnTo>
                <a:lnTo>
                  <a:pt x="634353" y="75795"/>
                </a:lnTo>
                <a:lnTo>
                  <a:pt x="627324" y="70987"/>
                </a:lnTo>
                <a:lnTo>
                  <a:pt x="618979" y="66425"/>
                </a:lnTo>
                <a:lnTo>
                  <a:pt x="575087" y="50031"/>
                </a:lnTo>
                <a:lnTo>
                  <a:pt x="528381" y="44745"/>
                </a:lnTo>
                <a:lnTo>
                  <a:pt x="519355" y="45121"/>
                </a:lnTo>
                <a:lnTo>
                  <a:pt x="481386" y="50855"/>
                </a:lnTo>
                <a:lnTo>
                  <a:pt x="473318" y="53580"/>
                </a:lnTo>
                <a:lnTo>
                  <a:pt x="463937" y="56535"/>
                </a:lnTo>
                <a:lnTo>
                  <a:pt x="455758" y="60066"/>
                </a:lnTo>
                <a:lnTo>
                  <a:pt x="446265" y="63827"/>
                </a:lnTo>
                <a:lnTo>
                  <a:pt x="437978" y="68138"/>
                </a:lnTo>
                <a:lnTo>
                  <a:pt x="430901" y="72977"/>
                </a:lnTo>
                <a:lnTo>
                  <a:pt x="422517" y="77994"/>
                </a:lnTo>
                <a:lnTo>
                  <a:pt x="415342" y="83538"/>
                </a:lnTo>
                <a:lnTo>
                  <a:pt x="242" y="397659"/>
                </a:lnTo>
                <a:lnTo>
                  <a:pt x="388" y="340816"/>
                </a:lnTo>
                <a:close/>
              </a:path>
              <a:path w="766445" h="824865">
                <a:moveTo>
                  <a:pt x="113760" y="801652"/>
                </a:moveTo>
                <a:lnTo>
                  <a:pt x="114566" y="795806"/>
                </a:lnTo>
                <a:lnTo>
                  <a:pt x="116213" y="793157"/>
                </a:lnTo>
                <a:lnTo>
                  <a:pt x="118222" y="787887"/>
                </a:lnTo>
                <a:lnTo>
                  <a:pt x="121072" y="785813"/>
                </a:lnTo>
                <a:lnTo>
                  <a:pt x="122622" y="783867"/>
                </a:lnTo>
                <a:lnTo>
                  <a:pt x="645160" y="387906"/>
                </a:lnTo>
                <a:lnTo>
                  <a:pt x="679132" y="355371"/>
                </a:lnTo>
                <a:lnTo>
                  <a:pt x="711358" y="298319"/>
                </a:lnTo>
                <a:lnTo>
                  <a:pt x="716407" y="280300"/>
                </a:lnTo>
                <a:lnTo>
                  <a:pt x="699877" y="400173"/>
                </a:lnTo>
                <a:lnTo>
                  <a:pt x="149704" y="819901"/>
                </a:lnTo>
                <a:lnTo>
                  <a:pt x="148168" y="821741"/>
                </a:lnTo>
                <a:lnTo>
                  <a:pt x="145439" y="822934"/>
                </a:lnTo>
                <a:lnTo>
                  <a:pt x="140113" y="824374"/>
                </a:lnTo>
                <a:lnTo>
                  <a:pt x="136268" y="824368"/>
                </a:lnTo>
                <a:lnTo>
                  <a:pt x="114630" y="804634"/>
                </a:lnTo>
                <a:lnTo>
                  <a:pt x="113760" y="801652"/>
                </a:lnTo>
                <a:close/>
              </a:path>
              <a:path w="766445" h="824865">
                <a:moveTo>
                  <a:pt x="140" y="454178"/>
                </a:moveTo>
                <a:lnTo>
                  <a:pt x="358083" y="182680"/>
                </a:lnTo>
                <a:lnTo>
                  <a:pt x="365033" y="178766"/>
                </a:lnTo>
                <a:lnTo>
                  <a:pt x="370687" y="174946"/>
                </a:lnTo>
                <a:lnTo>
                  <a:pt x="376306" y="171391"/>
                </a:lnTo>
                <a:lnTo>
                  <a:pt x="383145" y="168276"/>
                </a:lnTo>
                <a:lnTo>
                  <a:pt x="388688" y="165273"/>
                </a:lnTo>
                <a:lnTo>
                  <a:pt x="395446" y="162745"/>
                </a:lnTo>
                <a:lnTo>
                  <a:pt x="402163" y="160521"/>
                </a:lnTo>
                <a:lnTo>
                  <a:pt x="408838" y="158599"/>
                </a:lnTo>
                <a:lnTo>
                  <a:pt x="416728" y="157166"/>
                </a:lnTo>
                <a:lnTo>
                  <a:pt x="423314" y="155887"/>
                </a:lnTo>
                <a:lnTo>
                  <a:pt x="429855" y="154936"/>
                </a:lnTo>
                <a:lnTo>
                  <a:pt x="437610" y="154486"/>
                </a:lnTo>
                <a:lnTo>
                  <a:pt x="444059" y="154197"/>
                </a:lnTo>
                <a:lnTo>
                  <a:pt x="451721" y="154422"/>
                </a:lnTo>
                <a:lnTo>
                  <a:pt x="492928" y="162397"/>
                </a:lnTo>
                <a:lnTo>
                  <a:pt x="529970" y="181978"/>
                </a:lnTo>
                <a:lnTo>
                  <a:pt x="546032" y="195658"/>
                </a:lnTo>
                <a:lnTo>
                  <a:pt x="551729" y="200829"/>
                </a:lnTo>
                <a:lnTo>
                  <a:pt x="556131" y="206090"/>
                </a:lnTo>
                <a:lnTo>
                  <a:pt x="560497" y="211616"/>
                </a:lnTo>
                <a:lnTo>
                  <a:pt x="564830" y="217382"/>
                </a:lnTo>
                <a:lnTo>
                  <a:pt x="567875" y="223192"/>
                </a:lnTo>
                <a:lnTo>
                  <a:pt x="572148" y="229393"/>
                </a:lnTo>
                <a:lnTo>
                  <a:pt x="575133" y="235636"/>
                </a:lnTo>
                <a:lnTo>
                  <a:pt x="578092" y="242070"/>
                </a:lnTo>
                <a:lnTo>
                  <a:pt x="581029" y="248665"/>
                </a:lnTo>
                <a:lnTo>
                  <a:pt x="582685" y="255248"/>
                </a:lnTo>
                <a:lnTo>
                  <a:pt x="585577" y="262166"/>
                </a:lnTo>
                <a:lnTo>
                  <a:pt x="587193" y="269042"/>
                </a:lnTo>
                <a:lnTo>
                  <a:pt x="587537" y="275845"/>
                </a:lnTo>
                <a:lnTo>
                  <a:pt x="589125" y="282921"/>
                </a:lnTo>
                <a:lnTo>
                  <a:pt x="586197" y="332047"/>
                </a:lnTo>
                <a:lnTo>
                  <a:pt x="570527" y="371306"/>
                </a:lnTo>
                <a:lnTo>
                  <a:pt x="562487" y="383132"/>
                </a:lnTo>
                <a:lnTo>
                  <a:pt x="559128" y="388894"/>
                </a:lnTo>
                <a:lnTo>
                  <a:pt x="554533" y="394323"/>
                </a:lnTo>
                <a:lnTo>
                  <a:pt x="548706" y="399393"/>
                </a:lnTo>
                <a:lnTo>
                  <a:pt x="544167" y="404421"/>
                </a:lnTo>
                <a:lnTo>
                  <a:pt x="538399" y="409062"/>
                </a:lnTo>
                <a:lnTo>
                  <a:pt x="533918" y="413662"/>
                </a:lnTo>
                <a:lnTo>
                  <a:pt x="531056" y="415827"/>
                </a:lnTo>
                <a:lnTo>
                  <a:pt x="546287" y="305372"/>
                </a:lnTo>
                <a:lnTo>
                  <a:pt x="544741" y="279393"/>
                </a:lnTo>
                <a:lnTo>
                  <a:pt x="541359" y="266733"/>
                </a:lnTo>
                <a:lnTo>
                  <a:pt x="521674" y="232843"/>
                </a:lnTo>
                <a:lnTo>
                  <a:pt x="490364" y="208880"/>
                </a:lnTo>
                <a:lnTo>
                  <a:pt x="453314" y="198646"/>
                </a:lnTo>
                <a:lnTo>
                  <a:pt x="446937" y="198410"/>
                </a:lnTo>
                <a:lnTo>
                  <a:pt x="434008" y="199202"/>
                </a:lnTo>
                <a:lnTo>
                  <a:pt x="396428" y="211406"/>
                </a:lnTo>
                <a:lnTo>
                  <a:pt x="0" y="510981"/>
                </a:lnTo>
                <a:lnTo>
                  <a:pt x="140" y="454178"/>
                </a:lnTo>
                <a:close/>
              </a:path>
              <a:path w="766445" h="824865">
                <a:moveTo>
                  <a:pt x="156" y="760869"/>
                </a:moveTo>
                <a:lnTo>
                  <a:pt x="511247" y="373541"/>
                </a:lnTo>
                <a:lnTo>
                  <a:pt x="535982" y="342915"/>
                </a:lnTo>
                <a:lnTo>
                  <a:pt x="544501" y="318324"/>
                </a:lnTo>
                <a:lnTo>
                  <a:pt x="531056" y="415827"/>
                </a:lnTo>
                <a:lnTo>
                  <a:pt x="32" y="817547"/>
                </a:lnTo>
                <a:lnTo>
                  <a:pt x="156" y="76086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3491" y="8997427"/>
            <a:ext cx="795020" cy="1115695"/>
          </a:xfrm>
          <a:custGeom>
            <a:avLst/>
            <a:gdLst/>
            <a:ahLst/>
            <a:cxnLst/>
            <a:rect l="l" t="t" r="r" b="b"/>
            <a:pathLst>
              <a:path w="795019" h="1115695">
                <a:moveTo>
                  <a:pt x="234262" y="5223"/>
                </a:moveTo>
                <a:lnTo>
                  <a:pt x="252281" y="10470"/>
                </a:lnTo>
                <a:lnTo>
                  <a:pt x="269507" y="17363"/>
                </a:lnTo>
                <a:lnTo>
                  <a:pt x="316270" y="47901"/>
                </a:lnTo>
                <a:lnTo>
                  <a:pt x="352002" y="90582"/>
                </a:lnTo>
                <a:lnTo>
                  <a:pt x="760421" y="756210"/>
                </a:lnTo>
                <a:lnTo>
                  <a:pt x="777796" y="790590"/>
                </a:lnTo>
                <a:lnTo>
                  <a:pt x="789239" y="827393"/>
                </a:lnTo>
                <a:lnTo>
                  <a:pt x="794861" y="873269"/>
                </a:lnTo>
                <a:lnTo>
                  <a:pt x="794920" y="880977"/>
                </a:lnTo>
                <a:lnTo>
                  <a:pt x="794284" y="896399"/>
                </a:lnTo>
                <a:lnTo>
                  <a:pt x="786381" y="941937"/>
                </a:lnTo>
                <a:lnTo>
                  <a:pt x="769768" y="985068"/>
                </a:lnTo>
                <a:lnTo>
                  <a:pt x="745080" y="1024140"/>
                </a:lnTo>
                <a:lnTo>
                  <a:pt x="713261" y="1057662"/>
                </a:lnTo>
                <a:lnTo>
                  <a:pt x="675527" y="1084352"/>
                </a:lnTo>
                <a:lnTo>
                  <a:pt x="633321" y="1103189"/>
                </a:lnTo>
                <a:lnTo>
                  <a:pt x="588256" y="1113453"/>
                </a:lnTo>
                <a:lnTo>
                  <a:pt x="557480" y="1115325"/>
                </a:lnTo>
                <a:lnTo>
                  <a:pt x="542055" y="1114751"/>
                </a:lnTo>
                <a:lnTo>
                  <a:pt x="496485" y="1107035"/>
                </a:lnTo>
                <a:lnTo>
                  <a:pt x="453287" y="1090598"/>
                </a:lnTo>
                <a:lnTo>
                  <a:pt x="414114" y="1066070"/>
                </a:lnTo>
                <a:lnTo>
                  <a:pt x="380462" y="1034388"/>
                </a:lnTo>
                <a:lnTo>
                  <a:pt x="357682" y="1003325"/>
                </a:lnTo>
                <a:lnTo>
                  <a:pt x="14776" y="444468"/>
                </a:lnTo>
                <a:lnTo>
                  <a:pt x="11540" y="433330"/>
                </a:lnTo>
                <a:lnTo>
                  <a:pt x="11699" y="430438"/>
                </a:lnTo>
                <a:lnTo>
                  <a:pt x="49723" y="416247"/>
                </a:lnTo>
                <a:lnTo>
                  <a:pt x="396251" y="979659"/>
                </a:lnTo>
                <a:lnTo>
                  <a:pt x="401353" y="987537"/>
                </a:lnTo>
                <a:lnTo>
                  <a:pt x="432252" y="1022618"/>
                </a:lnTo>
                <a:lnTo>
                  <a:pt x="470749" y="1049140"/>
                </a:lnTo>
                <a:lnTo>
                  <a:pt x="514558" y="1065521"/>
                </a:lnTo>
                <a:lnTo>
                  <a:pt x="561033" y="1070766"/>
                </a:lnTo>
                <a:lnTo>
                  <a:pt x="570391" y="1070440"/>
                </a:lnTo>
                <a:lnTo>
                  <a:pt x="616366" y="1061973"/>
                </a:lnTo>
                <a:lnTo>
                  <a:pt x="658926" y="1042578"/>
                </a:lnTo>
                <a:lnTo>
                  <a:pt x="695499" y="1013424"/>
                </a:lnTo>
                <a:lnTo>
                  <a:pt x="723877" y="976274"/>
                </a:lnTo>
                <a:lnTo>
                  <a:pt x="742379" y="933343"/>
                </a:lnTo>
                <a:lnTo>
                  <a:pt x="749899" y="887181"/>
                </a:lnTo>
                <a:lnTo>
                  <a:pt x="750033" y="877796"/>
                </a:lnTo>
                <a:lnTo>
                  <a:pt x="749707" y="868438"/>
                </a:lnTo>
                <a:lnTo>
                  <a:pt x="741240" y="822463"/>
                </a:lnTo>
                <a:lnTo>
                  <a:pt x="721846" y="779903"/>
                </a:lnTo>
                <a:lnTo>
                  <a:pt x="313316" y="114248"/>
                </a:lnTo>
                <a:lnTo>
                  <a:pt x="285813" y="82466"/>
                </a:lnTo>
                <a:lnTo>
                  <a:pt x="250338" y="59927"/>
                </a:lnTo>
                <a:lnTo>
                  <a:pt x="209885" y="48525"/>
                </a:lnTo>
                <a:lnTo>
                  <a:pt x="188839" y="47343"/>
                </a:lnTo>
                <a:lnTo>
                  <a:pt x="181824" y="47630"/>
                </a:lnTo>
                <a:lnTo>
                  <a:pt x="140726" y="56430"/>
                </a:lnTo>
                <a:lnTo>
                  <a:pt x="103886" y="76663"/>
                </a:lnTo>
                <a:lnTo>
                  <a:pt x="74413" y="106627"/>
                </a:lnTo>
                <a:lnTo>
                  <a:pt x="54787" y="143793"/>
                </a:lnTo>
                <a:lnTo>
                  <a:pt x="46668" y="185031"/>
                </a:lnTo>
                <a:lnTo>
                  <a:pt x="46495" y="192067"/>
                </a:lnTo>
                <a:lnTo>
                  <a:pt x="46664" y="199085"/>
                </a:lnTo>
                <a:lnTo>
                  <a:pt x="54770" y="240326"/>
                </a:lnTo>
                <a:lnTo>
                  <a:pt x="423685" y="847653"/>
                </a:lnTo>
                <a:lnTo>
                  <a:pt x="451944" y="874432"/>
                </a:lnTo>
                <a:lnTo>
                  <a:pt x="488299" y="888359"/>
                </a:lnTo>
                <a:lnTo>
                  <a:pt x="527216" y="887313"/>
                </a:lnTo>
                <a:lnTo>
                  <a:pt x="562770" y="871454"/>
                </a:lnTo>
                <a:lnTo>
                  <a:pt x="589549" y="843196"/>
                </a:lnTo>
                <a:lnTo>
                  <a:pt x="603476" y="806841"/>
                </a:lnTo>
                <a:lnTo>
                  <a:pt x="602430" y="767923"/>
                </a:lnTo>
                <a:lnTo>
                  <a:pt x="300309" y="265748"/>
                </a:lnTo>
                <a:lnTo>
                  <a:pt x="299291" y="262986"/>
                </a:lnTo>
                <a:lnTo>
                  <a:pt x="329372" y="235153"/>
                </a:lnTo>
                <a:lnTo>
                  <a:pt x="628558" y="714159"/>
                </a:lnTo>
                <a:lnTo>
                  <a:pt x="644774" y="753154"/>
                </a:lnTo>
                <a:lnTo>
                  <a:pt x="649193" y="788099"/>
                </a:lnTo>
                <a:lnTo>
                  <a:pt x="649047" y="795169"/>
                </a:lnTo>
                <a:lnTo>
                  <a:pt x="641021" y="836631"/>
                </a:lnTo>
                <a:lnTo>
                  <a:pt x="621371" y="874013"/>
                </a:lnTo>
                <a:lnTo>
                  <a:pt x="591775" y="904139"/>
                </a:lnTo>
                <a:lnTo>
                  <a:pt x="554744" y="924443"/>
                </a:lnTo>
                <a:lnTo>
                  <a:pt x="513431" y="933204"/>
                </a:lnTo>
                <a:lnTo>
                  <a:pt x="506381" y="933473"/>
                </a:lnTo>
                <a:lnTo>
                  <a:pt x="499310" y="933397"/>
                </a:lnTo>
                <a:lnTo>
                  <a:pt x="457770" y="925784"/>
                </a:lnTo>
                <a:lnTo>
                  <a:pt x="420194" y="906508"/>
                </a:lnTo>
                <a:lnTo>
                  <a:pt x="389775" y="877213"/>
                </a:lnTo>
                <a:lnTo>
                  <a:pt x="28078" y="289313"/>
                </a:lnTo>
                <a:lnTo>
                  <a:pt x="10229" y="251421"/>
                </a:lnTo>
                <a:lnTo>
                  <a:pt x="1121" y="210537"/>
                </a:lnTo>
                <a:lnTo>
                  <a:pt x="0" y="189597"/>
                </a:lnTo>
                <a:lnTo>
                  <a:pt x="141" y="182599"/>
                </a:lnTo>
                <a:lnTo>
                  <a:pt x="6360" y="141178"/>
                </a:lnTo>
                <a:lnTo>
                  <a:pt x="21508" y="102127"/>
                </a:lnTo>
                <a:lnTo>
                  <a:pt x="44846" y="67345"/>
                </a:lnTo>
                <a:lnTo>
                  <a:pt x="75240" y="38525"/>
                </a:lnTo>
                <a:lnTo>
                  <a:pt x="111211" y="17066"/>
                </a:lnTo>
                <a:lnTo>
                  <a:pt x="151011" y="4013"/>
                </a:lnTo>
                <a:lnTo>
                  <a:pt x="192704" y="0"/>
                </a:lnTo>
                <a:lnTo>
                  <a:pt x="199690" y="230"/>
                </a:lnTo>
                <a:lnTo>
                  <a:pt x="234262" y="5223"/>
                </a:lnTo>
                <a:close/>
              </a:path>
            </a:pathLst>
          </a:custGeom>
          <a:solidFill>
            <a:srgbClr val="FF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524" y="9351787"/>
            <a:ext cx="557530" cy="935355"/>
          </a:xfrm>
          <a:custGeom>
            <a:avLst/>
            <a:gdLst/>
            <a:ahLst/>
            <a:cxnLst/>
            <a:rect l="l" t="t" r="r" b="b"/>
            <a:pathLst>
              <a:path w="557530" h="935354">
                <a:moveTo>
                  <a:pt x="90458" y="934991"/>
                </a:moveTo>
                <a:lnTo>
                  <a:pt x="1485" y="267217"/>
                </a:lnTo>
                <a:lnTo>
                  <a:pt x="1027" y="258872"/>
                </a:lnTo>
                <a:lnTo>
                  <a:pt x="22" y="251705"/>
                </a:lnTo>
                <a:lnTo>
                  <a:pt x="1174" y="212608"/>
                </a:lnTo>
                <a:lnTo>
                  <a:pt x="9744" y="167992"/>
                </a:lnTo>
                <a:lnTo>
                  <a:pt x="28126" y="124488"/>
                </a:lnTo>
                <a:lnTo>
                  <a:pt x="54415" y="85436"/>
                </a:lnTo>
                <a:lnTo>
                  <a:pt x="86229" y="53809"/>
                </a:lnTo>
                <a:lnTo>
                  <a:pt x="124310" y="28578"/>
                </a:lnTo>
                <a:lnTo>
                  <a:pt x="167382" y="10364"/>
                </a:lnTo>
                <a:lnTo>
                  <a:pt x="189615" y="4988"/>
                </a:lnTo>
                <a:lnTo>
                  <a:pt x="197585" y="3092"/>
                </a:lnTo>
                <a:lnTo>
                  <a:pt x="212427" y="1656"/>
                </a:lnTo>
                <a:lnTo>
                  <a:pt x="220049" y="1092"/>
                </a:lnTo>
                <a:lnTo>
                  <a:pt x="235697" y="272"/>
                </a:lnTo>
                <a:lnTo>
                  <a:pt x="243700" y="0"/>
                </a:lnTo>
                <a:lnTo>
                  <a:pt x="258519" y="1745"/>
                </a:lnTo>
                <a:lnTo>
                  <a:pt x="266855" y="1727"/>
                </a:lnTo>
                <a:lnTo>
                  <a:pt x="281520" y="4953"/>
                </a:lnTo>
                <a:lnTo>
                  <a:pt x="289367" y="6160"/>
                </a:lnTo>
                <a:lnTo>
                  <a:pt x="304546" y="9779"/>
                </a:lnTo>
                <a:lnTo>
                  <a:pt x="311851" y="12171"/>
                </a:lnTo>
                <a:lnTo>
                  <a:pt x="325892" y="18118"/>
                </a:lnTo>
                <a:lnTo>
                  <a:pt x="333372" y="20643"/>
                </a:lnTo>
                <a:lnTo>
                  <a:pt x="366728" y="39771"/>
                </a:lnTo>
                <a:lnTo>
                  <a:pt x="402644" y="68854"/>
                </a:lnTo>
                <a:lnTo>
                  <a:pt x="422813" y="92284"/>
                </a:lnTo>
                <a:lnTo>
                  <a:pt x="432238" y="104293"/>
                </a:lnTo>
                <a:lnTo>
                  <a:pt x="436464" y="110726"/>
                </a:lnTo>
                <a:lnTo>
                  <a:pt x="443945" y="124446"/>
                </a:lnTo>
                <a:lnTo>
                  <a:pt x="447943" y="130704"/>
                </a:lnTo>
                <a:lnTo>
                  <a:pt x="454142" y="145042"/>
                </a:lnTo>
                <a:lnTo>
                  <a:pt x="457088" y="152094"/>
                </a:lnTo>
                <a:lnTo>
                  <a:pt x="461902" y="166972"/>
                </a:lnTo>
                <a:lnTo>
                  <a:pt x="462774" y="169238"/>
                </a:lnTo>
                <a:lnTo>
                  <a:pt x="336940" y="72948"/>
                </a:lnTo>
                <a:lnTo>
                  <a:pt x="294541" y="53297"/>
                </a:lnTo>
                <a:lnTo>
                  <a:pt x="248242" y="45054"/>
                </a:lnTo>
                <a:lnTo>
                  <a:pt x="239060" y="44424"/>
                </a:lnTo>
                <a:lnTo>
                  <a:pt x="229339" y="44981"/>
                </a:lnTo>
                <a:lnTo>
                  <a:pt x="219849" y="45715"/>
                </a:lnTo>
                <a:lnTo>
                  <a:pt x="210592" y="46628"/>
                </a:lnTo>
                <a:lnTo>
                  <a:pt x="201593" y="47737"/>
                </a:lnTo>
                <a:lnTo>
                  <a:pt x="192104" y="50071"/>
                </a:lnTo>
                <a:lnTo>
                  <a:pt x="183671" y="51613"/>
                </a:lnTo>
                <a:lnTo>
                  <a:pt x="174748" y="54381"/>
                </a:lnTo>
                <a:lnTo>
                  <a:pt x="165357" y="58389"/>
                </a:lnTo>
                <a:lnTo>
                  <a:pt x="157060" y="61635"/>
                </a:lnTo>
                <a:lnTo>
                  <a:pt x="148315" y="66137"/>
                </a:lnTo>
                <a:lnTo>
                  <a:pt x="140664" y="69877"/>
                </a:lnTo>
                <a:lnTo>
                  <a:pt x="132578" y="74884"/>
                </a:lnTo>
                <a:lnTo>
                  <a:pt x="96657" y="104967"/>
                </a:lnTo>
                <a:lnTo>
                  <a:pt x="69010" y="142980"/>
                </a:lnTo>
                <a:lnTo>
                  <a:pt x="51130" y="186868"/>
                </a:lnTo>
                <a:lnTo>
                  <a:pt x="49519" y="195230"/>
                </a:lnTo>
                <a:lnTo>
                  <a:pt x="47459" y="204848"/>
                </a:lnTo>
                <a:lnTo>
                  <a:pt x="46493" y="213704"/>
                </a:lnTo>
                <a:lnTo>
                  <a:pt x="45079" y="223816"/>
                </a:lnTo>
                <a:lnTo>
                  <a:pt x="44739" y="233151"/>
                </a:lnTo>
                <a:lnTo>
                  <a:pt x="45454" y="241694"/>
                </a:lnTo>
                <a:lnTo>
                  <a:pt x="45681" y="251463"/>
                </a:lnTo>
                <a:lnTo>
                  <a:pt x="46962" y="260439"/>
                </a:lnTo>
                <a:lnTo>
                  <a:pt x="136285" y="934877"/>
                </a:lnTo>
                <a:lnTo>
                  <a:pt x="90458" y="934991"/>
                </a:lnTo>
                <a:close/>
              </a:path>
              <a:path w="557530" h="935354">
                <a:moveTo>
                  <a:pt x="522688" y="877143"/>
                </a:moveTo>
                <a:lnTo>
                  <a:pt x="518001" y="873557"/>
                </a:lnTo>
                <a:lnTo>
                  <a:pt x="516510" y="870817"/>
                </a:lnTo>
                <a:lnTo>
                  <a:pt x="512918" y="866469"/>
                </a:lnTo>
                <a:lnTo>
                  <a:pt x="512521" y="862966"/>
                </a:lnTo>
                <a:lnTo>
                  <a:pt x="511593" y="860658"/>
                </a:lnTo>
                <a:lnTo>
                  <a:pt x="425100" y="210773"/>
                </a:lnTo>
                <a:lnTo>
                  <a:pt x="413570" y="165170"/>
                </a:lnTo>
                <a:lnTo>
                  <a:pt x="379855" y="108985"/>
                </a:lnTo>
                <a:lnTo>
                  <a:pt x="366675" y="95701"/>
                </a:lnTo>
                <a:lnTo>
                  <a:pt x="462774" y="169238"/>
                </a:lnTo>
                <a:lnTo>
                  <a:pt x="556299" y="854888"/>
                </a:lnTo>
                <a:lnTo>
                  <a:pt x="557141" y="857132"/>
                </a:lnTo>
                <a:lnTo>
                  <a:pt x="534254" y="879597"/>
                </a:lnTo>
                <a:lnTo>
                  <a:pt x="531574" y="879145"/>
                </a:lnTo>
                <a:lnTo>
                  <a:pt x="525711" y="877858"/>
                </a:lnTo>
                <a:lnTo>
                  <a:pt x="522688" y="877143"/>
                </a:lnTo>
                <a:close/>
              </a:path>
              <a:path w="557530" h="935354">
                <a:moveTo>
                  <a:pt x="191624" y="922852"/>
                </a:moveTo>
                <a:lnTo>
                  <a:pt x="182271" y="915695"/>
                </a:lnTo>
                <a:lnTo>
                  <a:pt x="179409" y="910306"/>
                </a:lnTo>
                <a:lnTo>
                  <a:pt x="178236" y="907810"/>
                </a:lnTo>
                <a:lnTo>
                  <a:pt x="104929" y="359168"/>
                </a:lnTo>
                <a:lnTo>
                  <a:pt x="104955" y="351192"/>
                </a:lnTo>
                <a:lnTo>
                  <a:pt x="104423" y="344388"/>
                </a:lnTo>
                <a:lnTo>
                  <a:pt x="104104" y="337748"/>
                </a:lnTo>
                <a:lnTo>
                  <a:pt x="104771" y="330262"/>
                </a:lnTo>
                <a:lnTo>
                  <a:pt x="104894" y="323959"/>
                </a:lnTo>
                <a:lnTo>
                  <a:pt x="106031" y="316834"/>
                </a:lnTo>
                <a:lnTo>
                  <a:pt x="107411" y="309894"/>
                </a:lnTo>
                <a:lnTo>
                  <a:pt x="109034" y="303140"/>
                </a:lnTo>
                <a:lnTo>
                  <a:pt x="111681" y="295571"/>
                </a:lnTo>
                <a:lnTo>
                  <a:pt x="113820" y="289211"/>
                </a:lnTo>
                <a:lnTo>
                  <a:pt x="135370" y="251330"/>
                </a:lnTo>
                <a:lnTo>
                  <a:pt x="165088" y="222898"/>
                </a:lnTo>
                <a:lnTo>
                  <a:pt x="202649" y="203665"/>
                </a:lnTo>
                <a:lnTo>
                  <a:pt x="208974" y="202108"/>
                </a:lnTo>
                <a:lnTo>
                  <a:pt x="216283" y="199705"/>
                </a:lnTo>
                <a:lnTo>
                  <a:pt x="223032" y="198473"/>
                </a:lnTo>
                <a:lnTo>
                  <a:pt x="229993" y="197403"/>
                </a:lnTo>
                <a:lnTo>
                  <a:pt x="237146" y="196480"/>
                </a:lnTo>
                <a:lnTo>
                  <a:pt x="243702" y="196699"/>
                </a:lnTo>
                <a:lnTo>
                  <a:pt x="251203" y="196043"/>
                </a:lnTo>
                <a:lnTo>
                  <a:pt x="258107" y="196528"/>
                </a:lnTo>
                <a:lnTo>
                  <a:pt x="265163" y="197130"/>
                </a:lnTo>
                <a:lnTo>
                  <a:pt x="272348" y="197830"/>
                </a:lnTo>
                <a:lnTo>
                  <a:pt x="278891" y="199639"/>
                </a:lnTo>
                <a:lnTo>
                  <a:pt x="286335" y="200538"/>
                </a:lnTo>
                <a:lnTo>
                  <a:pt x="293113" y="202526"/>
                </a:lnTo>
                <a:lnTo>
                  <a:pt x="299199" y="205584"/>
                </a:lnTo>
                <a:lnTo>
                  <a:pt x="306138" y="207695"/>
                </a:lnTo>
                <a:lnTo>
                  <a:pt x="347419" y="234487"/>
                </a:lnTo>
                <a:lnTo>
                  <a:pt x="373830" y="267491"/>
                </a:lnTo>
                <a:lnTo>
                  <a:pt x="380147" y="280321"/>
                </a:lnTo>
                <a:lnTo>
                  <a:pt x="383501" y="286085"/>
                </a:lnTo>
                <a:lnTo>
                  <a:pt x="385955" y="292761"/>
                </a:lnTo>
                <a:lnTo>
                  <a:pt x="387489" y="300331"/>
                </a:lnTo>
                <a:lnTo>
                  <a:pt x="389622" y="306761"/>
                </a:lnTo>
                <a:lnTo>
                  <a:pt x="390811" y="314068"/>
                </a:lnTo>
                <a:lnTo>
                  <a:pt x="392600" y="320234"/>
                </a:lnTo>
                <a:lnTo>
                  <a:pt x="393074" y="323795"/>
                </a:lnTo>
                <a:lnTo>
                  <a:pt x="304522" y="256033"/>
                </a:lnTo>
                <a:lnTo>
                  <a:pt x="268484" y="241250"/>
                </a:lnTo>
                <a:lnTo>
                  <a:pt x="242039" y="240203"/>
                </a:lnTo>
                <a:lnTo>
                  <a:pt x="229294" y="241645"/>
                </a:lnTo>
                <a:lnTo>
                  <a:pt x="193000" y="257050"/>
                </a:lnTo>
                <a:lnTo>
                  <a:pt x="165814" y="284222"/>
                </a:lnTo>
                <a:lnTo>
                  <a:pt x="150666" y="320605"/>
                </a:lnTo>
                <a:lnTo>
                  <a:pt x="148837" y="339995"/>
                </a:lnTo>
                <a:lnTo>
                  <a:pt x="149028" y="346538"/>
                </a:lnTo>
                <a:lnTo>
                  <a:pt x="222962" y="902055"/>
                </a:lnTo>
                <a:lnTo>
                  <a:pt x="222715" y="905065"/>
                </a:lnTo>
                <a:lnTo>
                  <a:pt x="200287" y="924684"/>
                </a:lnTo>
                <a:lnTo>
                  <a:pt x="197572" y="924205"/>
                </a:lnTo>
                <a:lnTo>
                  <a:pt x="191624" y="922852"/>
                </a:lnTo>
                <a:close/>
              </a:path>
              <a:path w="557530" h="935354">
                <a:moveTo>
                  <a:pt x="428527" y="934622"/>
                </a:moveTo>
                <a:lnTo>
                  <a:pt x="346517" y="320152"/>
                </a:lnTo>
                <a:lnTo>
                  <a:pt x="332088" y="283524"/>
                </a:lnTo>
                <a:lnTo>
                  <a:pt x="314905" y="263979"/>
                </a:lnTo>
                <a:lnTo>
                  <a:pt x="393074" y="323795"/>
                </a:lnTo>
                <a:lnTo>
                  <a:pt x="474258" y="934435"/>
                </a:lnTo>
                <a:lnTo>
                  <a:pt x="428527" y="934622"/>
                </a:lnTo>
                <a:close/>
              </a:path>
            </a:pathLst>
          </a:custGeom>
          <a:solidFill>
            <a:srgbClr val="69C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8700" y="0"/>
            <a:ext cx="15553055" cy="2646045"/>
          </a:xfrm>
          <a:custGeom>
            <a:avLst/>
            <a:gdLst/>
            <a:ahLst/>
            <a:cxnLst/>
            <a:rect l="l" t="t" r="r" b="b"/>
            <a:pathLst>
              <a:path w="15553055" h="2646045">
                <a:moveTo>
                  <a:pt x="15552743" y="2645529"/>
                </a:moveTo>
                <a:lnTo>
                  <a:pt x="0" y="2645529"/>
                </a:lnTo>
                <a:lnTo>
                  <a:pt x="428637" y="1144464"/>
                </a:lnTo>
                <a:lnTo>
                  <a:pt x="101829" y="0"/>
                </a:lnTo>
                <a:lnTo>
                  <a:pt x="15450913" y="0"/>
                </a:lnTo>
                <a:lnTo>
                  <a:pt x="15124106" y="1144464"/>
                </a:lnTo>
                <a:lnTo>
                  <a:pt x="15552743" y="2645529"/>
                </a:lnTo>
                <a:close/>
              </a:path>
            </a:pathLst>
          </a:custGeom>
          <a:solidFill>
            <a:srgbClr val="3C49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0418" y="3104883"/>
            <a:ext cx="8033963" cy="372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848" y="4915001"/>
            <a:ext cx="7924799" cy="30289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0418" y="6654207"/>
            <a:ext cx="7829549" cy="343852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41432" y="0"/>
            <a:ext cx="8758555" cy="115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1035" algn="l"/>
              </a:tabLst>
            </a:pPr>
            <a:r>
              <a:rPr sz="7400" spc="-735" dirty="0">
                <a:latin typeface="Cambria" pitchFamily="18" charset="0"/>
                <a:ea typeface="Cambria" pitchFamily="18" charset="0"/>
                <a:cs typeface="Times New Roman"/>
              </a:rPr>
              <a:t>І</a:t>
            </a:r>
            <a:r>
              <a:rPr sz="7400" spc="-735" dirty="0">
                <a:latin typeface="Cambria" pitchFamily="18" charset="0"/>
                <a:ea typeface="Cambria" pitchFamily="18" charset="0"/>
              </a:rPr>
              <a:t>МЕРСИВН</a:t>
            </a:r>
            <a:r>
              <a:rPr sz="7400" spc="-735" dirty="0">
                <a:latin typeface="Cambria" pitchFamily="18" charset="0"/>
                <a:ea typeface="Cambria" pitchFamily="18" charset="0"/>
                <a:cs typeface="Times New Roman"/>
              </a:rPr>
              <a:t>І	</a:t>
            </a:r>
            <a:r>
              <a:rPr sz="7400" spc="-775" dirty="0">
                <a:latin typeface="Cambria" pitchFamily="18" charset="0"/>
                <a:ea typeface="Cambria" pitchFamily="18" charset="0"/>
              </a:rPr>
              <a:t>ТЕХНОЛОГ</a:t>
            </a:r>
            <a:r>
              <a:rPr sz="7400" spc="-775" dirty="0">
                <a:latin typeface="Cambria" pitchFamily="18" charset="0"/>
                <a:ea typeface="Cambria" pitchFamily="18" charset="0"/>
                <a:cs typeface="Times New Roman"/>
              </a:rPr>
              <a:t>ІЇ</a:t>
            </a:r>
            <a:endParaRPr sz="74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2396" y="1012633"/>
            <a:ext cx="13995400" cy="1587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90089" marR="5080" indent="-1978025">
              <a:lnSpc>
                <a:spcPct val="116500"/>
              </a:lnSpc>
              <a:spcBef>
                <a:spcPts val="95"/>
              </a:spcBef>
            </a:pPr>
            <a:r>
              <a:rPr sz="4400" spc="-355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(«immersive»</a:t>
            </a:r>
            <a:r>
              <a:rPr sz="4400" spc="75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85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з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225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англ.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165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занурювати)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96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—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14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технолог</a:t>
            </a:r>
            <a:r>
              <a:rPr sz="4400" spc="-14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imes New Roman"/>
              </a:rPr>
              <a:t>ıї</a:t>
            </a:r>
            <a:r>
              <a:rPr sz="4400" spc="305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sz="4400" spc="-17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повного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24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чи </a:t>
            </a:r>
            <a:r>
              <a:rPr sz="4400" spc="-131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11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часткового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25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занурення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105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у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215" dirty="0" err="1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в</a:t>
            </a:r>
            <a:r>
              <a:rPr sz="4400" spc="-215" dirty="0" err="1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imes New Roman"/>
              </a:rPr>
              <a:t>ı</a:t>
            </a:r>
            <a:r>
              <a:rPr sz="4400" spc="-215" dirty="0" err="1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ртуальний</a:t>
            </a:r>
            <a:r>
              <a:rPr sz="4400" spc="80" dirty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 </a:t>
            </a:r>
            <a:r>
              <a:rPr sz="4400" spc="-330" dirty="0" err="1" smtClean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rebuchet MS"/>
              </a:rPr>
              <a:t>св</a:t>
            </a:r>
            <a:r>
              <a:rPr lang="uk-UA" sz="4400" spc="-330" dirty="0" err="1" smtClean="0">
                <a:solidFill>
                  <a:srgbClr val="FFFFFF"/>
                </a:solidFill>
                <a:latin typeface="Cambria" pitchFamily="18" charset="0"/>
                <a:ea typeface="Cambria" pitchFamily="18" charset="0"/>
                <a:cs typeface="Times New Roman"/>
              </a:rPr>
              <a:t>іт</a:t>
            </a:r>
            <a:endParaRPr sz="4400" dirty="0">
              <a:latin typeface="Cambria" pitchFamily="18" charset="0"/>
              <a:ea typeface="Cambria" pitchFamily="18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4737" y="2609826"/>
            <a:ext cx="6147435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50" spc="270" dirty="0">
                <a:latin typeface="Times New Roman"/>
                <a:cs typeface="Times New Roman"/>
              </a:rPr>
              <a:t>Вıртуальнı</a:t>
            </a:r>
            <a:r>
              <a:rPr sz="4950" spc="450" dirty="0">
                <a:latin typeface="Times New Roman"/>
                <a:cs typeface="Times New Roman"/>
              </a:rPr>
              <a:t> </a:t>
            </a:r>
            <a:r>
              <a:rPr sz="4950" spc="200" dirty="0">
                <a:latin typeface="Times New Roman"/>
                <a:cs typeface="Times New Roman"/>
              </a:rPr>
              <a:t>екскурсıї</a:t>
            </a:r>
            <a:endParaRPr sz="4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1260" y="3696882"/>
            <a:ext cx="6311900" cy="782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50" spc="270" dirty="0">
                <a:latin typeface="Times New Roman"/>
                <a:cs typeface="Times New Roman"/>
              </a:rPr>
              <a:t>Вıртуальнı</a:t>
            </a:r>
            <a:r>
              <a:rPr sz="4950" spc="440" dirty="0">
                <a:latin typeface="Times New Roman"/>
                <a:cs typeface="Times New Roman"/>
              </a:rPr>
              <a:t> </a:t>
            </a:r>
            <a:r>
              <a:rPr sz="4950" spc="409" dirty="0">
                <a:latin typeface="Times New Roman"/>
                <a:cs typeface="Times New Roman"/>
              </a:rPr>
              <a:t>виставки</a:t>
            </a:r>
            <a:endParaRPr sz="4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41824" y="2646045"/>
            <a:ext cx="8346735" cy="4219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b="1" spc="200" dirty="0">
                <a:latin typeface="Times New Roman"/>
                <a:cs typeface="Times New Roman"/>
              </a:rPr>
              <a:t>Музей</a:t>
            </a:r>
            <a:r>
              <a:rPr sz="2650" b="1" spc="200" dirty="0">
                <a:latin typeface="Microsoft Sans Serif"/>
                <a:cs typeface="Microsoft Sans Serif"/>
              </a:rPr>
              <a:t>-</a:t>
            </a:r>
            <a:r>
              <a:rPr sz="2650" b="1" spc="200" dirty="0">
                <a:latin typeface="Times New Roman"/>
                <a:cs typeface="Times New Roman"/>
              </a:rPr>
              <a:t>квартира</a:t>
            </a:r>
            <a:r>
              <a:rPr sz="2650" b="1" spc="280" dirty="0">
                <a:latin typeface="Times New Roman"/>
                <a:cs typeface="Times New Roman"/>
              </a:rPr>
              <a:t> </a:t>
            </a:r>
            <a:r>
              <a:rPr sz="2650" b="1" spc="275" dirty="0">
                <a:latin typeface="Times New Roman"/>
                <a:cs typeface="Times New Roman"/>
              </a:rPr>
              <a:t>родини</a:t>
            </a:r>
            <a:r>
              <a:rPr sz="2650" b="1" spc="285" dirty="0">
                <a:latin typeface="Times New Roman"/>
                <a:cs typeface="Times New Roman"/>
              </a:rPr>
              <a:t> </a:t>
            </a:r>
            <a:r>
              <a:rPr sz="2650" b="1" spc="240" dirty="0">
                <a:latin typeface="Times New Roman"/>
                <a:cs typeface="Times New Roman"/>
              </a:rPr>
              <a:t>Івана</a:t>
            </a:r>
            <a:r>
              <a:rPr sz="2650" b="1" spc="280" dirty="0">
                <a:latin typeface="Times New Roman"/>
                <a:cs typeface="Times New Roman"/>
              </a:rPr>
              <a:t> </a:t>
            </a:r>
            <a:r>
              <a:rPr sz="2650" b="1" spc="229" dirty="0">
                <a:latin typeface="Times New Roman"/>
                <a:cs typeface="Times New Roman"/>
              </a:rPr>
              <a:t>Франка</a:t>
            </a:r>
            <a:r>
              <a:rPr sz="2650" b="1" spc="285" dirty="0">
                <a:latin typeface="Times New Roman"/>
                <a:cs typeface="Times New Roman"/>
              </a:rPr>
              <a:t> </a:t>
            </a:r>
            <a:r>
              <a:rPr sz="2650" b="1" spc="280" dirty="0">
                <a:latin typeface="Times New Roman"/>
                <a:cs typeface="Times New Roman"/>
              </a:rPr>
              <a:t>в </a:t>
            </a:r>
            <a:r>
              <a:rPr sz="2650" b="1" spc="114" dirty="0">
                <a:latin typeface="Times New Roman"/>
                <a:cs typeface="Times New Roman"/>
              </a:rPr>
              <a:t>Києвı</a:t>
            </a:r>
            <a:endParaRPr sz="2650" b="1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01720" y="8462814"/>
            <a:ext cx="5365750" cy="508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spc="265" dirty="0">
                <a:latin typeface="Times New Roman"/>
                <a:cs typeface="Times New Roman"/>
              </a:rPr>
              <a:t>Палац</a:t>
            </a:r>
            <a:r>
              <a:rPr sz="3150" spc="320" dirty="0">
                <a:latin typeface="Times New Roman"/>
                <a:cs typeface="Times New Roman"/>
              </a:rPr>
              <a:t> </a:t>
            </a:r>
            <a:r>
              <a:rPr sz="3150" spc="235" dirty="0">
                <a:latin typeface="Times New Roman"/>
                <a:cs typeface="Times New Roman"/>
              </a:rPr>
              <a:t>Потоцьких</a:t>
            </a:r>
            <a:r>
              <a:rPr sz="3150" spc="325" dirty="0">
                <a:latin typeface="Times New Roman"/>
                <a:cs typeface="Times New Roman"/>
              </a:rPr>
              <a:t> </a:t>
            </a:r>
            <a:r>
              <a:rPr sz="3150" spc="35" dirty="0">
                <a:latin typeface="Times New Roman"/>
                <a:cs typeface="Times New Roman"/>
              </a:rPr>
              <a:t>у</a:t>
            </a:r>
            <a:r>
              <a:rPr sz="3150" spc="320" dirty="0">
                <a:latin typeface="Times New Roman"/>
                <a:cs typeface="Times New Roman"/>
              </a:rPr>
              <a:t> </a:t>
            </a:r>
            <a:r>
              <a:rPr sz="3150" spc="240" dirty="0">
                <a:latin typeface="Times New Roman"/>
                <a:cs typeface="Times New Roman"/>
              </a:rPr>
              <a:t>Львовı</a:t>
            </a:r>
            <a:endParaRPr sz="31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162</Words>
  <Application>Microsoft Office PowerPoint</Application>
  <PresentationFormat>Произвольный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СУЧАСНІ      ОСВІТНІ ТРЕНДИ</vt:lpstr>
      <vt:lpstr>ВІЗУАЛІЗАЦІЯ</vt:lpstr>
      <vt:lpstr>Нове ıнтерактивне вивчення української лıтератури: комıкси-сучасний ıнструмент вıзуалıзацıї</vt:lpstr>
      <vt:lpstr>Інтерактивний сервіс «Plickers»</vt:lpstr>
      <vt:lpstr>ГЕЙМІФІКАЦІЯ (використання ігрових практик)</vt:lpstr>
      <vt:lpstr>Планета головоломки</vt:lpstr>
      <vt:lpstr>МОБІЛЬНІ ЗАСТОСУНКИ</vt:lpstr>
      <vt:lpstr>СОЦМЕРЕЖІ</vt:lpstr>
      <vt:lpstr>ІМЕРСИВНІ ТЕХНОЛОГІЇ</vt:lpstr>
      <vt:lpstr>МОДЕЛЬ   НАВЧАННЯ    «Перевернутий  клас»</vt:lpstr>
      <vt:lpstr>Презентация PowerPoint</vt:lpstr>
      <vt:lpstr>Мıкронавчання</vt:lpstr>
      <vt:lpstr>ШТУЧНИЙ ІНТЕЛЕКТ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сучасні освітні тренди</dc:title>
  <dc:creator>Олена</dc:creator>
  <cp:keywords>DAFxo1O38yQ,BAEbuuRhQZE</cp:keywords>
  <cp:lastModifiedBy>Liena.Zakusylo</cp:lastModifiedBy>
  <cp:revision>5</cp:revision>
  <dcterms:created xsi:type="dcterms:W3CDTF">2023-10-22T21:03:51Z</dcterms:created>
  <dcterms:modified xsi:type="dcterms:W3CDTF">2023-10-24T08:07:33Z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2023-10-22T00:00:00Z</vt:filetime>
  </property>
  <property fmtid="{D5CDD505-2E9C-101B-9397-08002B2CF9AE}" pid="3" name="Creator">
    <vt:lpwstr>Canva</vt:lpwstr>
  </property>
  <property fmtid="{D5CDD505-2E9C-101B-9397-08002B2CF9AE}" pid="4" name="LastSaved">
    <vt:filetime>2023-10-22T00:00:00Z</vt:filetime>
  </property>
</Properties>
</file>