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3" r:id="rId1"/>
  </p:sldMasterIdLst>
  <p:sldIdLst>
    <p:sldId id="256" r:id="rId2"/>
    <p:sldId id="271" r:id="rId3"/>
    <p:sldId id="272" r:id="rId4"/>
    <p:sldId id="273" r:id="rId5"/>
    <p:sldId id="274" r:id="rId6"/>
    <p:sldId id="278" r:id="rId7"/>
    <p:sldId id="257" r:id="rId8"/>
    <p:sldId id="287" r:id="rId9"/>
    <p:sldId id="285" r:id="rId10"/>
    <p:sldId id="289" r:id="rId11"/>
    <p:sldId id="290" r:id="rId12"/>
    <p:sldId id="291" r:id="rId13"/>
    <p:sldId id="292" r:id="rId14"/>
    <p:sldId id="293" r:id="rId15"/>
    <p:sldId id="294" r:id="rId16"/>
    <p:sldId id="295" r:id="rId17"/>
    <p:sldId id="297" r:id="rId18"/>
    <p:sldId id="281" r:id="rId19"/>
    <p:sldId id="282" r:id="rId20"/>
    <p:sldId id="286"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9191" autoAdjust="0"/>
    <p:restoredTop sz="94660"/>
  </p:normalViewPr>
  <p:slideViewPr>
    <p:cSldViewPr snapToGrid="0">
      <p:cViewPr varScale="1">
        <p:scale>
          <a:sx n="110" d="100"/>
          <a:sy n="110" d="100"/>
        </p:scale>
        <p:origin x="-34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1A99DF03-696B-448F-94A9-48812A251F17}" type="datetimeFigureOut">
              <a:rPr lang="ru-RU" smtClean="0"/>
              <a:pPr/>
              <a:t>22.10.2023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638D2D69-2B84-4FE0-83E1-A6726AAAD0A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A99DF03-696B-448F-94A9-48812A251F17}" type="datetimeFigureOut">
              <a:rPr lang="ru-RU" smtClean="0"/>
              <a:pPr/>
              <a:t>22.10.2023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8D2D69-2B84-4FE0-83E1-A6726AAAD0A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914402"/>
            <a:ext cx="27432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914402"/>
            <a:ext cx="80264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A99DF03-696B-448F-94A9-48812A251F17}" type="datetimeFigureOut">
              <a:rPr lang="ru-RU" smtClean="0"/>
              <a:pPr/>
              <a:t>22.10.2023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8D2D69-2B84-4FE0-83E1-A6726AAAD0AD}"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A99DF03-696B-448F-94A9-48812A251F17}" type="datetimeFigureOut">
              <a:rPr lang="ru-RU" smtClean="0"/>
              <a:pPr/>
              <a:t>22.10.2023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531812" y="3244139"/>
            <a:ext cx="779767" cy="365125"/>
          </a:xfrm>
        </p:spPr>
        <p:txBody>
          <a:bodyPr/>
          <a:lstStyle/>
          <a:p>
            <a:fld id="{638D2D69-2B84-4FE0-83E1-A6726AAAD0AD}" type="slidenum">
              <a:rPr lang="ru-RU" smtClean="0"/>
              <a:pPr/>
              <a:t>‹#›</a:t>
            </a:fld>
            <a:endParaRPr lang="ru-RU"/>
          </a:p>
        </p:txBody>
      </p:sp>
    </p:spTree>
    <p:extLst>
      <p:ext uri="{BB962C8B-B14F-4D97-AF65-F5344CB8AC3E}">
        <p14:creationId xmlns:p14="http://schemas.microsoft.com/office/powerpoint/2010/main" xmlns="" val="2163015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A99DF03-696B-448F-94A9-48812A251F17}" type="datetimeFigureOut">
              <a:rPr lang="ru-RU" smtClean="0"/>
              <a:pPr/>
              <a:t>22.10.2023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8D2D69-2B84-4FE0-83E1-A6726AAAD0A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A99DF03-696B-448F-94A9-48812A251F17}" type="datetimeFigureOut">
              <a:rPr lang="ru-RU" smtClean="0"/>
              <a:pPr/>
              <a:t>22.10.2023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8D2D69-2B84-4FE0-83E1-A6726AAAD0A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09728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A99DF03-696B-448F-94A9-48812A251F17}" type="datetimeFigureOut">
              <a:rPr lang="ru-RU" smtClean="0"/>
              <a:pPr/>
              <a:t>22.10.2023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38D2D69-2B84-4FE0-83E1-A6726AAAD0A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09728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A99DF03-696B-448F-94A9-48812A251F17}" type="datetimeFigureOut">
              <a:rPr lang="ru-RU" smtClean="0"/>
              <a:pPr/>
              <a:t>22.10.2023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38D2D69-2B84-4FE0-83E1-A6726AAAD0A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A99DF03-696B-448F-94A9-48812A251F17}" type="datetimeFigureOut">
              <a:rPr lang="ru-RU" smtClean="0"/>
              <a:pPr/>
              <a:t>22.10.2023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38D2D69-2B84-4FE0-83E1-A6726AAAD0A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A99DF03-696B-448F-94A9-48812A251F17}" type="datetimeFigureOut">
              <a:rPr lang="ru-RU" smtClean="0"/>
              <a:pPr/>
              <a:t>22.10.2023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38D2D69-2B84-4FE0-83E1-A6726AAAD0A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A99DF03-696B-448F-94A9-48812A251F17}" type="datetimeFigureOut">
              <a:rPr lang="ru-RU" smtClean="0"/>
              <a:pPr/>
              <a:t>22.10.2023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38D2D69-2B84-4FE0-83E1-A6726AAAD0A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A99DF03-696B-448F-94A9-48812A251F17}" type="datetimeFigureOut">
              <a:rPr lang="ru-RU" smtClean="0"/>
              <a:pPr/>
              <a:t>22.10.2023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10769600" y="6356351"/>
            <a:ext cx="812800" cy="365125"/>
          </a:xfrm>
        </p:spPr>
        <p:txBody>
          <a:bodyPr/>
          <a:lstStyle/>
          <a:p>
            <a:fld id="{638D2D69-2B84-4FE0-83E1-A6726AAAD0AD}" type="slidenum">
              <a:rPr lang="ru-RU" smtClean="0"/>
              <a:pPr/>
              <a:t>‹#›</a:t>
            </a:fld>
            <a:endParaRPr lang="ru-RU"/>
          </a:p>
        </p:txBody>
      </p:sp>
      <p:sp>
        <p:nvSpPr>
          <p:cNvPr id="3" name="Рисунок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A99DF03-696B-448F-94A9-48812A251F17}" type="datetimeFigureOut">
              <a:rPr lang="ru-RU" smtClean="0"/>
              <a:pPr/>
              <a:t>22.10.2023</a:t>
            </a:fld>
            <a:endParaRPr lang="ru-RU"/>
          </a:p>
        </p:txBody>
      </p:sp>
      <p:sp>
        <p:nvSpPr>
          <p:cNvPr id="22" name="Нижний колонтитул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38D2D69-2B84-4FE0-83E1-A6726AAAD0AD}" type="slidenum">
              <a:rPr lang="ru-RU" smtClean="0"/>
              <a:pPr/>
              <a:t>‹#›</a:t>
            </a:fld>
            <a:endParaRPr lang="ru-RU"/>
          </a:p>
        </p:txBody>
      </p:sp>
      <p:grpSp>
        <p:nvGrpSpPr>
          <p:cNvPr id="2" name="Группа 1"/>
          <p:cNvGrpSpPr/>
          <p:nvPr/>
        </p:nvGrpSpPr>
        <p:grpSpPr>
          <a:xfrm>
            <a:off x="-25356" y="202408"/>
            <a:ext cx="12240731"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learnmore.monster.com/future-of-work-pr" TargetMode="External"/><Relationship Id="rId2" Type="http://schemas.openxmlformats.org/officeDocument/2006/relationships/hyperlink" Target="https://naurok.com.ua/post/poradi-dlya-rozvitku-soft-skills-gotuemo-ditey-do-zhittya-pislya-shkoli" TargetMode="Externa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naurok.com.ua/post/mozok-yak-gnuchke-tisto-yak-rozvivati-neyroplastichnist-ditini"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naurok.com.ua/post/chek-list-iz-rozvitku-pidpriemnicko-kompetentnosti-uchniv"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cholar.google.com.ua/scholar_url?url=https://www.ps.journal.kspu.edu/index.php/ps/article/download/4519/3989&amp;hl=uk&amp;sa=X&amp;ei=K9A0ZcafOsqpy9YPhpK34AY&amp;scisig=AFWwaeYPeCmsUSwEB_Vy42WKH9Xa&amp;oi=scholarr" TargetMode="External"/><Relationship Id="rId2" Type="http://schemas.openxmlformats.org/officeDocument/2006/relationships/hyperlink" Target="https://scholar.google.com.ua/scholar_url?url=http://www.irbis-nbuv.gov.ua/cgi-bin/irbis_nbuv/cgiirbis_64.exe?C21COM=2&amp;I21DBN=UJRN&amp;P21DBN=UJRN&amp;IMAGE_FILE_DOWNLOAD=1&amp;Image_file_name=PDF/rsh_2017_11-12_3.pdf&amp;hl=uk&amp;sa=X&amp;ei=K9A0ZcafOsqpy9YPhpK34AY&amp;scisig=AFWwaeb2f51vBN9S6MAteqJHRUcn&amp;oi=scholarr" TargetMode="Externa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nus.org.ua/about/" TargetMode="Externa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naurok.com.ua/site/search-post?q=%D0%B7%D0%BC%D1%96%D1%88%D0%B0%D0%BD%D0%B5+%D0%BD%D0%B0%D0%B2%D1%87%D0%B0%D0%BD%D0%BD%D1%8F"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9200" y="318656"/>
            <a:ext cx="10155382" cy="2493817"/>
          </a:xfrm>
        </p:spPr>
        <p:txBody>
          <a:bodyPr>
            <a:noAutofit/>
          </a:bodyPr>
          <a:lstStyle/>
          <a:p>
            <a:pPr algn="ctr"/>
            <a:r>
              <a:rPr lang="uk-UA" sz="8800" dirty="0" smtClean="0">
                <a:solidFill>
                  <a:srgbClr val="7030A0"/>
                </a:solidFill>
              </a:rPr>
              <a:t>Сучасні освітні тренди</a:t>
            </a:r>
            <a:endParaRPr lang="ru-RU" sz="8800" dirty="0">
              <a:solidFill>
                <a:srgbClr val="7030A0"/>
              </a:solidFill>
            </a:endParaRPr>
          </a:p>
        </p:txBody>
      </p:sp>
      <p:sp>
        <p:nvSpPr>
          <p:cNvPr id="3" name="Подзаголовок 2"/>
          <p:cNvSpPr>
            <a:spLocks noGrp="1"/>
          </p:cNvSpPr>
          <p:nvPr>
            <p:ph type="subTitle" idx="1"/>
          </p:nvPr>
        </p:nvSpPr>
        <p:spPr>
          <a:xfrm>
            <a:off x="7079672" y="3394364"/>
            <a:ext cx="5112327" cy="2244436"/>
          </a:xfrm>
        </p:spPr>
        <p:txBody>
          <a:bodyPr>
            <a:normAutofit/>
          </a:bodyPr>
          <a:lstStyle/>
          <a:p>
            <a:r>
              <a:rPr lang="ru-RU" sz="2000" i="1" dirty="0"/>
              <a:t>«Якщо вчитель знає менше своїх учнів, він не має жодного шансу бути популярним вчителем і тим, </a:t>
            </a:r>
            <a:r>
              <a:rPr lang="ru-RU" sz="2000" i="1" dirty="0" smtClean="0"/>
              <a:t>кого </a:t>
            </a:r>
            <a:r>
              <a:rPr lang="ru-RU" sz="2000" i="1" dirty="0"/>
              <a:t>будуть слухати»</a:t>
            </a:r>
            <a:endParaRPr lang="ru-RU" sz="2000" dirty="0"/>
          </a:p>
        </p:txBody>
      </p:sp>
      <p:pic>
        <p:nvPicPr>
          <p:cNvPr id="5" name="Picture 6" descr="Похожее изображение"/>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6346" y="2493818"/>
            <a:ext cx="7229764" cy="48508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99285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34263" y="609600"/>
            <a:ext cx="4870347" cy="878732"/>
          </a:xfrm>
        </p:spPr>
        <p:txBody>
          <a:bodyPr>
            <a:normAutofit fontScale="90000"/>
          </a:bodyPr>
          <a:lstStyle/>
          <a:p>
            <a:r>
              <a:rPr lang="ru-RU" sz="5300" b="1" dirty="0" err="1" smtClean="0"/>
              <a:t>Мікронавчання</a:t>
            </a:r>
            <a:r>
              <a:rPr lang="ru-RU" b="1" dirty="0" smtClean="0"/>
              <a:t/>
            </a:r>
            <a:br>
              <a:rPr lang="ru-RU" b="1" dirty="0" smtClean="0"/>
            </a:br>
            <a:endParaRPr lang="ru-RU" dirty="0"/>
          </a:p>
        </p:txBody>
      </p:sp>
      <p:sp>
        <p:nvSpPr>
          <p:cNvPr id="3" name="Текст 2"/>
          <p:cNvSpPr>
            <a:spLocks noGrp="1"/>
          </p:cNvSpPr>
          <p:nvPr>
            <p:ph type="body" idx="1"/>
          </p:nvPr>
        </p:nvSpPr>
        <p:spPr>
          <a:xfrm>
            <a:off x="1536970" y="2762655"/>
            <a:ext cx="9967641" cy="3147255"/>
          </a:xfrm>
        </p:spPr>
        <p:txBody>
          <a:bodyPr/>
          <a:lstStyle/>
          <a:p>
            <a:r>
              <a:rPr lang="ru-RU" dirty="0" smtClean="0"/>
              <a:t>І </a:t>
            </a:r>
            <a:r>
              <a:rPr lang="ru-RU" dirty="0" err="1" smtClean="0"/>
              <a:t>воно</a:t>
            </a:r>
            <a:r>
              <a:rPr lang="ru-RU" dirty="0" smtClean="0"/>
              <a:t> </a:t>
            </a:r>
            <a:r>
              <a:rPr lang="ru-RU" dirty="0" err="1" smtClean="0"/>
              <a:t>набирає</a:t>
            </a:r>
            <a:r>
              <a:rPr lang="ru-RU" dirty="0" smtClean="0"/>
              <a:t> </a:t>
            </a:r>
            <a:r>
              <a:rPr lang="ru-RU" dirty="0" err="1" smtClean="0"/>
              <a:t>обертів</a:t>
            </a:r>
            <a:r>
              <a:rPr lang="ru-RU" dirty="0" smtClean="0"/>
              <a:t>! А все тому, </a:t>
            </a:r>
            <a:r>
              <a:rPr lang="ru-RU" dirty="0" err="1" smtClean="0"/>
              <a:t>що</a:t>
            </a:r>
            <a:r>
              <a:rPr lang="ru-RU" dirty="0" smtClean="0"/>
              <a:t> </a:t>
            </a:r>
            <a:r>
              <a:rPr lang="ru-RU" dirty="0" err="1" smtClean="0"/>
              <a:t>сучасна</a:t>
            </a:r>
            <a:r>
              <a:rPr lang="ru-RU" dirty="0" smtClean="0"/>
              <a:t> молодь (</a:t>
            </a:r>
            <a:r>
              <a:rPr lang="ru-RU" dirty="0" err="1" smtClean="0"/>
              <a:t>і</a:t>
            </a:r>
            <a:r>
              <a:rPr lang="ru-RU" dirty="0" smtClean="0"/>
              <a:t> не </a:t>
            </a:r>
            <a:r>
              <a:rPr lang="ru-RU" dirty="0" err="1" smtClean="0"/>
              <a:t>тільки</a:t>
            </a:r>
            <a:r>
              <a:rPr lang="ru-RU" dirty="0" smtClean="0"/>
              <a:t> молодь) </a:t>
            </a:r>
            <a:r>
              <a:rPr lang="ru-RU" dirty="0" err="1" smtClean="0"/>
              <a:t>унаслідок</a:t>
            </a:r>
            <a:r>
              <a:rPr lang="ru-RU" dirty="0" smtClean="0"/>
              <a:t> </a:t>
            </a:r>
            <a:r>
              <a:rPr lang="ru-RU" dirty="0" err="1" smtClean="0"/>
              <a:t>стрімкої</a:t>
            </a:r>
            <a:r>
              <a:rPr lang="ru-RU" dirty="0" smtClean="0"/>
              <a:t> </a:t>
            </a:r>
            <a:r>
              <a:rPr lang="ru-RU" dirty="0" err="1" smtClean="0"/>
              <a:t>цифровізації</a:t>
            </a:r>
            <a:r>
              <a:rPr lang="ru-RU" dirty="0" smtClean="0"/>
              <a:t> </a:t>
            </a:r>
            <a:r>
              <a:rPr lang="ru-RU" dirty="0" err="1" smtClean="0"/>
              <a:t>сприймає</a:t>
            </a:r>
            <a:r>
              <a:rPr lang="ru-RU" dirty="0" smtClean="0"/>
              <a:t> </a:t>
            </a:r>
            <a:r>
              <a:rPr lang="ru-RU" dirty="0" err="1" smtClean="0"/>
              <a:t>інформацію</a:t>
            </a:r>
            <a:r>
              <a:rPr lang="ru-RU" dirty="0" smtClean="0"/>
              <a:t> </a:t>
            </a:r>
            <a:r>
              <a:rPr lang="ru-RU" dirty="0" err="1" smtClean="0"/>
              <a:t>трошки</a:t>
            </a:r>
            <a:r>
              <a:rPr lang="ru-RU" dirty="0" smtClean="0"/>
              <a:t> </a:t>
            </a:r>
            <a:r>
              <a:rPr lang="ru-RU" dirty="0" err="1" smtClean="0"/>
              <a:t>інакше</a:t>
            </a:r>
            <a:r>
              <a:rPr lang="ru-RU" dirty="0" smtClean="0"/>
              <a:t>: не як </a:t>
            </a:r>
            <a:r>
              <a:rPr lang="ru-RU" dirty="0" err="1" smtClean="0"/>
              <a:t>цілісну</a:t>
            </a:r>
            <a:r>
              <a:rPr lang="ru-RU" dirty="0" smtClean="0"/>
              <a:t> картину, а як </a:t>
            </a:r>
            <a:r>
              <a:rPr lang="ru-RU" dirty="0" err="1" smtClean="0"/>
              <a:t>послідовність</a:t>
            </a:r>
            <a:r>
              <a:rPr lang="ru-RU" dirty="0" smtClean="0"/>
              <a:t> не </a:t>
            </a:r>
            <a:r>
              <a:rPr lang="ru-RU" dirty="0" err="1" smtClean="0"/>
              <a:t>надто</a:t>
            </a:r>
            <a:r>
              <a:rPr lang="ru-RU" dirty="0" smtClean="0"/>
              <a:t> </a:t>
            </a:r>
            <a:r>
              <a:rPr lang="ru-RU" dirty="0" err="1" smtClean="0"/>
              <a:t>пов’язаних</a:t>
            </a:r>
            <a:r>
              <a:rPr lang="ru-RU" dirty="0" smtClean="0"/>
              <a:t> </a:t>
            </a:r>
            <a:r>
              <a:rPr lang="ru-RU" dirty="0" err="1" smtClean="0"/>
              <a:t>між</a:t>
            </a:r>
            <a:r>
              <a:rPr lang="ru-RU" dirty="0" smtClean="0"/>
              <a:t> собою </a:t>
            </a:r>
            <a:r>
              <a:rPr lang="ru-RU" dirty="0" err="1" smtClean="0"/>
              <a:t>явищ</a:t>
            </a:r>
            <a:r>
              <a:rPr lang="ru-RU" dirty="0" smtClean="0"/>
              <a:t>. І не </a:t>
            </a:r>
            <a:r>
              <a:rPr lang="ru-RU" dirty="0" err="1" smtClean="0"/>
              <a:t>може</a:t>
            </a:r>
            <a:r>
              <a:rPr lang="ru-RU" dirty="0" smtClean="0"/>
              <a:t> </a:t>
            </a:r>
            <a:r>
              <a:rPr lang="ru-RU" dirty="0" err="1" smtClean="0"/>
              <a:t>запам’ятати</a:t>
            </a:r>
            <a:r>
              <a:rPr lang="ru-RU" dirty="0" smtClean="0"/>
              <a:t> </a:t>
            </a:r>
            <a:r>
              <a:rPr lang="ru-RU" dirty="0" err="1" smtClean="0"/>
              <a:t>багато</a:t>
            </a:r>
            <a:r>
              <a:rPr lang="ru-RU" dirty="0" smtClean="0"/>
              <a:t> </a:t>
            </a:r>
            <a:r>
              <a:rPr lang="ru-RU" dirty="0" err="1" smtClean="0"/>
              <a:t>одразу</a:t>
            </a:r>
            <a:r>
              <a:rPr lang="ru-RU" dirty="0" smtClean="0"/>
              <a:t>. </a:t>
            </a:r>
          </a:p>
          <a:p>
            <a:r>
              <a:rPr lang="ru-RU" dirty="0" err="1" smtClean="0"/>
              <a:t>Що</a:t>
            </a:r>
            <a:r>
              <a:rPr lang="ru-RU" dirty="0" smtClean="0"/>
              <a:t> </a:t>
            </a:r>
            <a:r>
              <a:rPr lang="ru-RU" dirty="0" err="1" smtClean="0"/>
              <a:t>пропонує</a:t>
            </a:r>
            <a:r>
              <a:rPr lang="ru-RU" dirty="0" smtClean="0"/>
              <a:t> </a:t>
            </a:r>
            <a:r>
              <a:rPr lang="ru-RU" dirty="0" err="1" smtClean="0"/>
              <a:t>традиційна</a:t>
            </a:r>
            <a:r>
              <a:rPr lang="ru-RU" dirty="0" smtClean="0"/>
              <a:t> </a:t>
            </a:r>
            <a:r>
              <a:rPr lang="ru-RU" dirty="0" err="1" smtClean="0"/>
              <a:t>освіта</a:t>
            </a:r>
            <a:r>
              <a:rPr lang="ru-RU" dirty="0" smtClean="0"/>
              <a:t>? </a:t>
            </a:r>
            <a:r>
              <a:rPr lang="ru-RU" dirty="0" err="1" smtClean="0"/>
              <a:t>Великі</a:t>
            </a:r>
            <a:r>
              <a:rPr lang="ru-RU" dirty="0" smtClean="0"/>
              <a:t> </a:t>
            </a:r>
            <a:r>
              <a:rPr lang="ru-RU" dirty="0" err="1" smtClean="0"/>
              <a:t>пласти</a:t>
            </a:r>
            <a:r>
              <a:rPr lang="ru-RU" dirty="0" smtClean="0"/>
              <a:t> теоретичного </a:t>
            </a:r>
            <a:r>
              <a:rPr lang="ru-RU" dirty="0" err="1" smtClean="0"/>
              <a:t>матеріалу</a:t>
            </a:r>
            <a:r>
              <a:rPr lang="ru-RU" dirty="0" smtClean="0"/>
              <a:t>, в </a:t>
            </a:r>
            <a:r>
              <a:rPr lang="ru-RU" dirty="0" err="1" smtClean="0"/>
              <a:t>якому</a:t>
            </a:r>
            <a:r>
              <a:rPr lang="ru-RU" dirty="0" smtClean="0"/>
              <a:t> </a:t>
            </a:r>
            <a:r>
              <a:rPr lang="ru-RU" dirty="0" err="1" smtClean="0"/>
              <a:t>потрібно</a:t>
            </a:r>
            <a:r>
              <a:rPr lang="ru-RU" dirty="0" smtClean="0"/>
              <a:t> </a:t>
            </a:r>
            <a:r>
              <a:rPr lang="ru-RU" dirty="0" err="1" smtClean="0"/>
              <a:t>розібратися</a:t>
            </a:r>
            <a:r>
              <a:rPr lang="ru-RU" dirty="0" smtClean="0"/>
              <a:t>, та </a:t>
            </a:r>
            <a:r>
              <a:rPr lang="ru-RU" dirty="0" err="1" smtClean="0"/>
              <a:t>який</a:t>
            </a:r>
            <a:r>
              <a:rPr lang="ru-RU" dirty="0" smtClean="0"/>
              <a:t> </a:t>
            </a:r>
            <a:r>
              <a:rPr lang="ru-RU" dirty="0" err="1" smtClean="0"/>
              <a:t>потрібно</a:t>
            </a:r>
            <a:r>
              <a:rPr lang="ru-RU" dirty="0" smtClean="0"/>
              <a:t> </a:t>
            </a:r>
            <a:r>
              <a:rPr lang="ru-RU" dirty="0" err="1" smtClean="0"/>
              <a:t>запам’ятати</a:t>
            </a:r>
            <a:r>
              <a:rPr lang="ru-RU" dirty="0" smtClean="0"/>
              <a:t> </a:t>
            </a:r>
            <a:r>
              <a:rPr lang="ru-RU" dirty="0" err="1" smtClean="0"/>
              <a:t>з</a:t>
            </a:r>
            <a:r>
              <a:rPr lang="ru-RU" dirty="0" smtClean="0"/>
              <a:t> </a:t>
            </a:r>
            <a:r>
              <a:rPr lang="ru-RU" dirty="0" err="1" smtClean="0"/>
              <a:t>першого</a:t>
            </a:r>
            <a:r>
              <a:rPr lang="ru-RU" dirty="0" smtClean="0"/>
              <a:t> разу (</a:t>
            </a:r>
            <a:r>
              <a:rPr lang="ru-RU" dirty="0" err="1" smtClean="0"/>
              <a:t>і</a:t>
            </a:r>
            <a:r>
              <a:rPr lang="ru-RU" dirty="0" smtClean="0"/>
              <a:t> за потреби </a:t>
            </a:r>
            <a:r>
              <a:rPr lang="ru-RU" dirty="0" err="1" smtClean="0"/>
              <a:t>пригадати</a:t>
            </a:r>
            <a:r>
              <a:rPr lang="ru-RU" dirty="0" smtClean="0"/>
              <a:t> за </a:t>
            </a:r>
            <a:r>
              <a:rPr lang="ru-RU" dirty="0" err="1" smtClean="0"/>
              <a:t>пів</a:t>
            </a:r>
            <a:r>
              <a:rPr lang="ru-RU" dirty="0" smtClean="0"/>
              <a:t> року). </a:t>
            </a:r>
          </a:p>
          <a:p>
            <a:endParaRPr lang="ru-RU" dirty="0"/>
          </a:p>
        </p:txBody>
      </p:sp>
      <p:pic>
        <p:nvPicPr>
          <p:cNvPr id="4" name="Picture 2" descr="Похожее изображение"/>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96112" y="248106"/>
            <a:ext cx="4338536" cy="2446456"/>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4450" y="609600"/>
            <a:ext cx="7470843" cy="1647217"/>
          </a:xfrm>
        </p:spPr>
        <p:txBody>
          <a:bodyPr/>
          <a:lstStyle/>
          <a:p>
            <a:r>
              <a:rPr lang="en-US" b="1" dirty="0" smtClean="0"/>
              <a:t>Soft skills</a:t>
            </a:r>
            <a:br>
              <a:rPr lang="en-US" b="1" dirty="0" smtClean="0"/>
            </a:br>
            <a:endParaRPr lang="ru-RU" dirty="0"/>
          </a:p>
        </p:txBody>
      </p:sp>
      <p:sp>
        <p:nvSpPr>
          <p:cNvPr id="3" name="Текст 2"/>
          <p:cNvSpPr>
            <a:spLocks noGrp="1"/>
          </p:cNvSpPr>
          <p:nvPr>
            <p:ph type="body" idx="1"/>
          </p:nvPr>
        </p:nvSpPr>
        <p:spPr>
          <a:xfrm>
            <a:off x="4212077" y="2188723"/>
            <a:ext cx="7292534" cy="3721187"/>
          </a:xfrm>
        </p:spPr>
        <p:txBody>
          <a:bodyPr>
            <a:normAutofit fontScale="92500" lnSpcReduction="10000"/>
          </a:bodyPr>
          <a:lstStyle/>
          <a:p>
            <a:r>
              <a:rPr lang="ru-RU" dirty="0" err="1" smtClean="0"/>
              <a:t>Скільки</a:t>
            </a:r>
            <a:r>
              <a:rPr lang="ru-RU" dirty="0" smtClean="0"/>
              <a:t> б </a:t>
            </a:r>
            <a:r>
              <a:rPr lang="ru-RU" dirty="0" err="1" smtClean="0"/>
              <a:t>років</a:t>
            </a:r>
            <a:r>
              <a:rPr lang="ru-RU" dirty="0" smtClean="0"/>
              <a:t> ми не говорили про </a:t>
            </a:r>
            <a:r>
              <a:rPr lang="en-US" dirty="0" smtClean="0">
                <a:hlinkClick r:id="rId2"/>
              </a:rPr>
              <a:t>soft skills</a:t>
            </a:r>
            <a:r>
              <a:rPr lang="en-US" dirty="0" smtClean="0"/>
              <a:t>, </a:t>
            </a:r>
            <a:r>
              <a:rPr lang="ru-RU" dirty="0" smtClean="0"/>
              <a:t>а вони все одно </a:t>
            </a:r>
            <a:r>
              <a:rPr lang="ru-RU" dirty="0" err="1" smtClean="0"/>
              <a:t>залишаються</a:t>
            </a:r>
            <a:r>
              <a:rPr lang="ru-RU" dirty="0" smtClean="0"/>
              <a:t> </a:t>
            </a:r>
            <a:r>
              <a:rPr lang="ru-RU" dirty="0" err="1" smtClean="0"/>
              <a:t>актуальними</a:t>
            </a:r>
            <a:r>
              <a:rPr lang="ru-RU" dirty="0" smtClean="0"/>
              <a:t>. І </a:t>
            </a:r>
            <a:r>
              <a:rPr lang="ru-RU" dirty="0" err="1" smtClean="0"/>
              <a:t>саме</a:t>
            </a:r>
            <a:r>
              <a:rPr lang="ru-RU" dirty="0" smtClean="0"/>
              <a:t> </a:t>
            </a:r>
            <a:r>
              <a:rPr lang="ru-RU" dirty="0" err="1" smtClean="0"/>
              <a:t>ті</a:t>
            </a:r>
            <a:r>
              <a:rPr lang="ru-RU" dirty="0" smtClean="0"/>
              <a:t> люди, </a:t>
            </a:r>
            <a:r>
              <a:rPr lang="ru-RU" dirty="0" err="1" smtClean="0"/>
              <a:t>які</a:t>
            </a:r>
            <a:r>
              <a:rPr lang="ru-RU" dirty="0" smtClean="0"/>
              <a:t> </a:t>
            </a:r>
            <a:r>
              <a:rPr lang="ru-RU" dirty="0" err="1" smtClean="0"/>
              <a:t>можуть</a:t>
            </a:r>
            <a:r>
              <a:rPr lang="ru-RU" dirty="0" smtClean="0"/>
              <a:t> </a:t>
            </a:r>
            <a:r>
              <a:rPr lang="ru-RU" dirty="0" err="1" smtClean="0"/>
              <a:t>похвалитися</a:t>
            </a:r>
            <a:r>
              <a:rPr lang="ru-RU" dirty="0" smtClean="0"/>
              <a:t> </a:t>
            </a:r>
            <a:r>
              <a:rPr lang="ru-RU" dirty="0" err="1" smtClean="0"/>
              <a:t>розвиненими</a:t>
            </a:r>
            <a:r>
              <a:rPr lang="ru-RU" dirty="0" smtClean="0"/>
              <a:t> </a:t>
            </a:r>
            <a:r>
              <a:rPr lang="ru-RU" dirty="0" err="1" smtClean="0"/>
              <a:t>м’якими</a:t>
            </a:r>
            <a:r>
              <a:rPr lang="ru-RU" dirty="0" smtClean="0"/>
              <a:t> </a:t>
            </a:r>
            <a:r>
              <a:rPr lang="ru-RU" dirty="0" err="1" smtClean="0"/>
              <a:t>навичками</a:t>
            </a:r>
            <a:r>
              <a:rPr lang="ru-RU" dirty="0" smtClean="0"/>
              <a:t> (</a:t>
            </a:r>
            <a:r>
              <a:rPr lang="ru-RU" dirty="0" err="1" smtClean="0"/>
              <a:t>вміння</a:t>
            </a:r>
            <a:r>
              <a:rPr lang="ru-RU" dirty="0" smtClean="0"/>
              <a:t> </a:t>
            </a:r>
            <a:r>
              <a:rPr lang="ru-RU" dirty="0" err="1" smtClean="0"/>
              <a:t>спілкуватися</a:t>
            </a:r>
            <a:r>
              <a:rPr lang="ru-RU" dirty="0" smtClean="0"/>
              <a:t>, </a:t>
            </a:r>
            <a:r>
              <a:rPr lang="ru-RU" dirty="0" err="1" smtClean="0"/>
              <a:t>критичне</a:t>
            </a:r>
            <a:r>
              <a:rPr lang="ru-RU" dirty="0" smtClean="0"/>
              <a:t> </a:t>
            </a:r>
            <a:r>
              <a:rPr lang="ru-RU" dirty="0" err="1" smtClean="0"/>
              <a:t>мислення</a:t>
            </a:r>
            <a:r>
              <a:rPr lang="ru-RU" dirty="0" smtClean="0"/>
              <a:t>, </a:t>
            </a:r>
            <a:r>
              <a:rPr lang="ru-RU" dirty="0" err="1" smtClean="0"/>
              <a:t>креативність</a:t>
            </a:r>
            <a:r>
              <a:rPr lang="ru-RU" dirty="0" smtClean="0"/>
              <a:t>, </a:t>
            </a:r>
            <a:r>
              <a:rPr lang="ru-RU" dirty="0" err="1" smtClean="0"/>
              <a:t>лідерські</a:t>
            </a:r>
            <a:r>
              <a:rPr lang="ru-RU" dirty="0" smtClean="0"/>
              <a:t> </a:t>
            </a:r>
            <a:r>
              <a:rPr lang="ru-RU" dirty="0" err="1" smtClean="0"/>
              <a:t>якості</a:t>
            </a:r>
            <a:r>
              <a:rPr lang="ru-RU" dirty="0" smtClean="0"/>
              <a:t>, </a:t>
            </a:r>
            <a:r>
              <a:rPr lang="ru-RU" dirty="0" err="1" smtClean="0"/>
              <a:t>вміння</a:t>
            </a:r>
            <a:r>
              <a:rPr lang="ru-RU" dirty="0" smtClean="0"/>
              <a:t> </a:t>
            </a:r>
            <a:r>
              <a:rPr lang="ru-RU" dirty="0" err="1" smtClean="0"/>
              <a:t>працювати</a:t>
            </a:r>
            <a:r>
              <a:rPr lang="ru-RU" dirty="0" smtClean="0"/>
              <a:t> в </a:t>
            </a:r>
            <a:r>
              <a:rPr lang="ru-RU" dirty="0" err="1" smtClean="0"/>
              <a:t>команді</a:t>
            </a:r>
            <a:r>
              <a:rPr lang="ru-RU" dirty="0" smtClean="0"/>
              <a:t> та </a:t>
            </a:r>
            <a:r>
              <a:rPr lang="ru-RU" dirty="0" err="1" smtClean="0"/>
              <a:t>розв’язувати</a:t>
            </a:r>
            <a:r>
              <a:rPr lang="ru-RU" dirty="0" smtClean="0"/>
              <a:t> </a:t>
            </a:r>
            <a:r>
              <a:rPr lang="ru-RU" dirty="0" err="1" smtClean="0"/>
              <a:t>проблеми</a:t>
            </a:r>
            <a:r>
              <a:rPr lang="ru-RU" dirty="0" smtClean="0"/>
              <a:t> </a:t>
            </a:r>
            <a:r>
              <a:rPr lang="ru-RU" dirty="0" err="1" smtClean="0"/>
              <a:t>тощо</a:t>
            </a:r>
            <a:r>
              <a:rPr lang="ru-RU" dirty="0" smtClean="0"/>
              <a:t>), </a:t>
            </a:r>
            <a:r>
              <a:rPr lang="ru-RU" dirty="0" err="1" smtClean="0"/>
              <a:t>мають</a:t>
            </a:r>
            <a:r>
              <a:rPr lang="ru-RU" dirty="0" smtClean="0"/>
              <a:t> </a:t>
            </a:r>
            <a:r>
              <a:rPr lang="ru-RU" dirty="0" err="1" smtClean="0"/>
              <a:t>набагато</a:t>
            </a:r>
            <a:r>
              <a:rPr lang="ru-RU" dirty="0" smtClean="0"/>
              <a:t> </a:t>
            </a:r>
            <a:r>
              <a:rPr lang="ru-RU" dirty="0" err="1" smtClean="0"/>
              <a:t>більше</a:t>
            </a:r>
            <a:r>
              <a:rPr lang="ru-RU" dirty="0" smtClean="0"/>
              <a:t> </a:t>
            </a:r>
            <a:r>
              <a:rPr lang="ru-RU" dirty="0" err="1" smtClean="0"/>
              <a:t>шансів</a:t>
            </a:r>
            <a:r>
              <a:rPr lang="ru-RU" dirty="0" smtClean="0"/>
              <a:t> </a:t>
            </a:r>
            <a:r>
              <a:rPr lang="ru-RU" dirty="0" err="1" smtClean="0"/>
              <a:t>побудувати</a:t>
            </a:r>
            <a:r>
              <a:rPr lang="ru-RU" dirty="0" smtClean="0"/>
              <a:t> </a:t>
            </a:r>
            <a:r>
              <a:rPr lang="ru-RU" dirty="0" err="1" smtClean="0"/>
              <a:t>успішну</a:t>
            </a:r>
            <a:r>
              <a:rPr lang="ru-RU" dirty="0" smtClean="0"/>
              <a:t> </a:t>
            </a:r>
            <a:r>
              <a:rPr lang="ru-RU" dirty="0" err="1" smtClean="0"/>
              <a:t>кар’єру</a:t>
            </a:r>
            <a:r>
              <a:rPr lang="ru-RU" dirty="0" smtClean="0"/>
              <a:t>. І </a:t>
            </a:r>
            <a:r>
              <a:rPr lang="ru-RU" dirty="0" err="1" smtClean="0"/>
              <a:t>це</a:t>
            </a:r>
            <a:r>
              <a:rPr lang="ru-RU" dirty="0" smtClean="0"/>
              <a:t> </a:t>
            </a:r>
            <a:r>
              <a:rPr lang="ru-RU" dirty="0" err="1" smtClean="0"/>
              <a:t>підтверджують</a:t>
            </a:r>
            <a:r>
              <a:rPr lang="ru-RU" dirty="0" smtClean="0"/>
              <a:t> </a:t>
            </a:r>
            <a:r>
              <a:rPr lang="ru-RU" dirty="0" err="1" smtClean="0"/>
              <a:t>численні</a:t>
            </a:r>
            <a:r>
              <a:rPr lang="ru-RU" dirty="0" smtClean="0"/>
              <a:t> </a:t>
            </a:r>
            <a:r>
              <a:rPr lang="ru-RU" dirty="0" err="1" smtClean="0">
                <a:hlinkClick r:id="rId3"/>
              </a:rPr>
              <a:t>міжнародні</a:t>
            </a:r>
            <a:r>
              <a:rPr lang="ru-RU" dirty="0" smtClean="0">
                <a:hlinkClick r:id="rId3"/>
              </a:rPr>
              <a:t> </a:t>
            </a:r>
            <a:r>
              <a:rPr lang="ru-RU" dirty="0" err="1" smtClean="0">
                <a:hlinkClick r:id="rId3"/>
              </a:rPr>
              <a:t>дослідження</a:t>
            </a:r>
            <a:r>
              <a:rPr lang="ru-RU" dirty="0" smtClean="0"/>
              <a:t>. </a:t>
            </a:r>
            <a:r>
              <a:rPr lang="ru-RU" dirty="0" err="1" smtClean="0"/>
              <a:t>Роботодавці</a:t>
            </a:r>
            <a:r>
              <a:rPr lang="ru-RU" dirty="0" smtClean="0"/>
              <a:t> </a:t>
            </a:r>
            <a:r>
              <a:rPr lang="ru-RU" dirty="0" err="1" smtClean="0"/>
              <a:t>хочуть</a:t>
            </a:r>
            <a:r>
              <a:rPr lang="ru-RU" dirty="0" smtClean="0"/>
              <a:t> </a:t>
            </a:r>
            <a:r>
              <a:rPr lang="ru-RU" dirty="0" err="1" smtClean="0"/>
              <a:t>бачити</a:t>
            </a:r>
            <a:r>
              <a:rPr lang="ru-RU" dirty="0" smtClean="0"/>
              <a:t> </a:t>
            </a:r>
            <a:r>
              <a:rPr lang="ru-RU" dirty="0" err="1" smtClean="0"/>
              <a:t>серед</a:t>
            </a:r>
            <a:r>
              <a:rPr lang="ru-RU" dirty="0" smtClean="0"/>
              <a:t> </a:t>
            </a:r>
            <a:r>
              <a:rPr lang="ru-RU" dirty="0" err="1" smtClean="0"/>
              <a:t>своїх</a:t>
            </a:r>
            <a:r>
              <a:rPr lang="ru-RU" dirty="0" smtClean="0"/>
              <a:t> </a:t>
            </a:r>
            <a:r>
              <a:rPr lang="ru-RU" dirty="0" err="1" smtClean="0"/>
              <a:t>співробітників</a:t>
            </a:r>
            <a:r>
              <a:rPr lang="ru-RU" dirty="0" smtClean="0"/>
              <a:t> людей, </a:t>
            </a:r>
            <a:r>
              <a:rPr lang="ru-RU" dirty="0" err="1" smtClean="0"/>
              <a:t>які</a:t>
            </a:r>
            <a:r>
              <a:rPr lang="ru-RU" dirty="0" smtClean="0"/>
              <a:t> </a:t>
            </a:r>
            <a:r>
              <a:rPr lang="ru-RU" dirty="0" err="1" smtClean="0"/>
              <a:t>є</a:t>
            </a:r>
            <a:r>
              <a:rPr lang="ru-RU" dirty="0" smtClean="0"/>
              <a:t> </a:t>
            </a:r>
            <a:r>
              <a:rPr lang="ru-RU" dirty="0" err="1" smtClean="0"/>
              <a:t>чудовими</a:t>
            </a:r>
            <a:r>
              <a:rPr lang="ru-RU" dirty="0" smtClean="0"/>
              <a:t> </a:t>
            </a:r>
            <a:r>
              <a:rPr lang="ru-RU" dirty="0" err="1" smtClean="0"/>
              <a:t>командними</a:t>
            </a:r>
            <a:r>
              <a:rPr lang="ru-RU" dirty="0" smtClean="0"/>
              <a:t> </a:t>
            </a:r>
            <a:r>
              <a:rPr lang="ru-RU" dirty="0" err="1" smtClean="0"/>
              <a:t>гравцями</a:t>
            </a:r>
            <a:r>
              <a:rPr lang="ru-RU" dirty="0" smtClean="0"/>
              <a:t> та </a:t>
            </a:r>
            <a:r>
              <a:rPr lang="ru-RU" dirty="0" err="1" smtClean="0"/>
              <a:t>вміють</a:t>
            </a:r>
            <a:r>
              <a:rPr lang="ru-RU" dirty="0" smtClean="0"/>
              <a:t> </a:t>
            </a:r>
            <a:r>
              <a:rPr lang="ru-RU" dirty="0" err="1" smtClean="0"/>
              <a:t>налагоджувати</a:t>
            </a:r>
            <a:r>
              <a:rPr lang="ru-RU" dirty="0" smtClean="0"/>
              <a:t> </a:t>
            </a:r>
            <a:r>
              <a:rPr lang="ru-RU" dirty="0" err="1" smtClean="0"/>
              <a:t>зв’язки</a:t>
            </a:r>
            <a:r>
              <a:rPr lang="ru-RU" dirty="0" smtClean="0"/>
              <a:t> </a:t>
            </a:r>
            <a:r>
              <a:rPr lang="ru-RU" dirty="0" err="1" smtClean="0"/>
              <a:t>з</a:t>
            </a:r>
            <a:r>
              <a:rPr lang="ru-RU" dirty="0" smtClean="0"/>
              <a:t> </a:t>
            </a:r>
            <a:r>
              <a:rPr lang="ru-RU" dirty="0" err="1" smtClean="0"/>
              <a:t>колегами</a:t>
            </a:r>
            <a:r>
              <a:rPr lang="ru-RU" dirty="0" smtClean="0"/>
              <a:t>. Просто </a:t>
            </a:r>
            <a:r>
              <a:rPr lang="ru-RU" dirty="0" err="1" smtClean="0"/>
              <a:t>володієте</a:t>
            </a:r>
            <a:r>
              <a:rPr lang="ru-RU" dirty="0" smtClean="0"/>
              <a:t> </a:t>
            </a:r>
            <a:r>
              <a:rPr lang="ru-RU" dirty="0" err="1" smtClean="0"/>
              <a:t>навичками</a:t>
            </a:r>
            <a:r>
              <a:rPr lang="ru-RU" dirty="0" smtClean="0"/>
              <a:t>, </a:t>
            </a:r>
            <a:r>
              <a:rPr lang="ru-RU" dirty="0" err="1" smtClean="0"/>
              <a:t>необхідними</a:t>
            </a:r>
            <a:r>
              <a:rPr lang="ru-RU" dirty="0" smtClean="0"/>
              <a:t> для </a:t>
            </a:r>
            <a:r>
              <a:rPr lang="ru-RU" dirty="0" err="1" smtClean="0"/>
              <a:t>роботи</a:t>
            </a:r>
            <a:r>
              <a:rPr lang="ru-RU" dirty="0" smtClean="0"/>
              <a:t>? Чудово, </a:t>
            </a:r>
            <a:r>
              <a:rPr lang="ru-RU" dirty="0" err="1" smtClean="0"/>
              <a:t>але</a:t>
            </a:r>
            <a:r>
              <a:rPr lang="ru-RU" dirty="0" smtClean="0"/>
              <a:t> </a:t>
            </a:r>
            <a:r>
              <a:rPr lang="ru-RU" dirty="0" err="1" smtClean="0"/>
              <a:t>недостатньо</a:t>
            </a:r>
            <a:r>
              <a:rPr lang="ru-RU" dirty="0" smtClean="0"/>
              <a:t>!</a:t>
            </a:r>
          </a:p>
          <a:p>
            <a:r>
              <a:rPr lang="ru-RU" dirty="0" err="1" smtClean="0"/>
              <a:t>Тож</a:t>
            </a:r>
            <a:r>
              <a:rPr lang="ru-RU" dirty="0" smtClean="0"/>
              <a:t> не дивно, </a:t>
            </a:r>
            <a:r>
              <a:rPr lang="ru-RU" dirty="0" err="1" smtClean="0"/>
              <a:t>що</a:t>
            </a:r>
            <a:r>
              <a:rPr lang="ru-RU" dirty="0" smtClean="0"/>
              <a:t> в </a:t>
            </a:r>
            <a:r>
              <a:rPr lang="ru-RU" dirty="0" err="1" smtClean="0"/>
              <a:t>закордонних</a:t>
            </a:r>
            <a:r>
              <a:rPr lang="ru-RU" dirty="0" smtClean="0"/>
              <a:t> школах активно </a:t>
            </a:r>
            <a:r>
              <a:rPr lang="ru-RU" dirty="0" err="1" smtClean="0"/>
              <a:t>працюють</a:t>
            </a:r>
            <a:r>
              <a:rPr lang="ru-RU" dirty="0" smtClean="0"/>
              <a:t> над </a:t>
            </a:r>
            <a:r>
              <a:rPr lang="ru-RU" dirty="0" err="1" smtClean="0"/>
              <a:t>введенням</a:t>
            </a:r>
            <a:r>
              <a:rPr lang="ru-RU" dirty="0" smtClean="0"/>
              <a:t> до занять </a:t>
            </a:r>
            <a:r>
              <a:rPr lang="ru-RU" dirty="0" err="1" smtClean="0"/>
              <a:t>вправ</a:t>
            </a:r>
            <a:r>
              <a:rPr lang="ru-RU" dirty="0" smtClean="0"/>
              <a:t> та активностей, </a:t>
            </a:r>
            <a:r>
              <a:rPr lang="ru-RU" dirty="0" err="1" smtClean="0"/>
              <a:t>які</a:t>
            </a:r>
            <a:r>
              <a:rPr lang="ru-RU" dirty="0" smtClean="0"/>
              <a:t> </a:t>
            </a:r>
            <a:r>
              <a:rPr lang="ru-RU" dirty="0" err="1" smtClean="0"/>
              <a:t>сприятимуть</a:t>
            </a:r>
            <a:r>
              <a:rPr lang="ru-RU" dirty="0" smtClean="0"/>
              <a:t> </a:t>
            </a:r>
            <a:r>
              <a:rPr lang="ru-RU" dirty="0" err="1" smtClean="0"/>
              <a:t>розвитку</a:t>
            </a:r>
            <a:r>
              <a:rPr lang="ru-RU" dirty="0" smtClean="0"/>
              <a:t> </a:t>
            </a:r>
            <a:r>
              <a:rPr lang="ru-RU" dirty="0" err="1" smtClean="0"/>
              <a:t>м’яких</a:t>
            </a:r>
            <a:r>
              <a:rPr lang="ru-RU" dirty="0" smtClean="0"/>
              <a:t> </a:t>
            </a:r>
            <a:r>
              <a:rPr lang="ru-RU" dirty="0" err="1" smtClean="0"/>
              <a:t>навичок</a:t>
            </a:r>
            <a:r>
              <a:rPr lang="ru-RU" dirty="0" smtClean="0"/>
              <a:t>. А </a:t>
            </a:r>
            <a:r>
              <a:rPr lang="ru-RU" dirty="0" err="1" smtClean="0"/>
              <a:t>хтось</a:t>
            </a:r>
            <a:r>
              <a:rPr lang="ru-RU" dirty="0" smtClean="0"/>
              <a:t> </a:t>
            </a:r>
            <a:r>
              <a:rPr lang="ru-RU" dirty="0" err="1" smtClean="0"/>
              <a:t>пропонує</a:t>
            </a:r>
            <a:r>
              <a:rPr lang="ru-RU" dirty="0" smtClean="0"/>
              <a:t> </a:t>
            </a:r>
            <a:r>
              <a:rPr lang="ru-RU" dirty="0" err="1" smtClean="0"/>
              <a:t>змінити</a:t>
            </a:r>
            <a:r>
              <a:rPr lang="ru-RU" dirty="0" smtClean="0"/>
              <a:t> погляди на </a:t>
            </a:r>
            <a:r>
              <a:rPr lang="ru-RU" dirty="0" err="1" smtClean="0"/>
              <a:t>традиційне</a:t>
            </a:r>
            <a:r>
              <a:rPr lang="ru-RU" dirty="0" smtClean="0"/>
              <a:t> </a:t>
            </a:r>
            <a:r>
              <a:rPr lang="ru-RU" dirty="0" err="1" smtClean="0"/>
              <a:t>оцінювання</a:t>
            </a:r>
            <a:r>
              <a:rPr lang="ru-RU" dirty="0" smtClean="0"/>
              <a:t> та </a:t>
            </a:r>
            <a:r>
              <a:rPr lang="ru-RU" dirty="0" err="1" smtClean="0"/>
              <a:t>враховувати</a:t>
            </a:r>
            <a:r>
              <a:rPr lang="ru-RU" dirty="0" smtClean="0"/>
              <a:t> не </a:t>
            </a:r>
            <a:r>
              <a:rPr lang="ru-RU" dirty="0" err="1" smtClean="0"/>
              <a:t>лише</a:t>
            </a:r>
            <a:r>
              <a:rPr lang="ru-RU" dirty="0" smtClean="0"/>
              <a:t> </a:t>
            </a:r>
            <a:r>
              <a:rPr lang="ru-RU" dirty="0" err="1" smtClean="0"/>
              <a:t>вміння</a:t>
            </a:r>
            <a:r>
              <a:rPr lang="ru-RU" dirty="0" smtClean="0"/>
              <a:t> </a:t>
            </a:r>
            <a:r>
              <a:rPr lang="ru-RU" dirty="0" err="1" smtClean="0"/>
              <a:t>розв’язувати</a:t>
            </a:r>
            <a:r>
              <a:rPr lang="ru-RU" dirty="0" smtClean="0"/>
              <a:t> задачки, а </a:t>
            </a:r>
            <a:r>
              <a:rPr lang="ru-RU" dirty="0" err="1" smtClean="0"/>
              <a:t>й</a:t>
            </a:r>
            <a:r>
              <a:rPr lang="ru-RU" dirty="0" smtClean="0"/>
              <a:t>, </a:t>
            </a:r>
            <a:r>
              <a:rPr lang="ru-RU" dirty="0" err="1" smtClean="0"/>
              <a:t>наприклад</a:t>
            </a:r>
            <a:r>
              <a:rPr lang="ru-RU" dirty="0" smtClean="0"/>
              <a:t>, </a:t>
            </a:r>
            <a:r>
              <a:rPr lang="ru-RU" dirty="0" err="1" smtClean="0"/>
              <a:t>розбиратися</a:t>
            </a:r>
            <a:r>
              <a:rPr lang="ru-RU" dirty="0" smtClean="0"/>
              <a:t> </a:t>
            </a:r>
            <a:r>
              <a:rPr lang="ru-RU" dirty="0" err="1" smtClean="0"/>
              <a:t>із</a:t>
            </a:r>
            <a:r>
              <a:rPr lang="ru-RU" dirty="0" smtClean="0"/>
              <a:t> </a:t>
            </a:r>
            <a:r>
              <a:rPr lang="ru-RU" dirty="0" err="1" smtClean="0"/>
              <a:t>конфліктами</a:t>
            </a:r>
            <a:r>
              <a:rPr lang="ru-RU" dirty="0" smtClean="0"/>
              <a:t>.</a:t>
            </a:r>
          </a:p>
          <a:p>
            <a:endParaRPr lang="ru-RU" dirty="0"/>
          </a:p>
        </p:txBody>
      </p:sp>
      <p:pic>
        <p:nvPicPr>
          <p:cNvPr id="4" name="Picture 4" descr="Похожее изображение"/>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13893" y="831272"/>
            <a:ext cx="2991815" cy="5868780"/>
          </a:xfrm>
          <a:prstGeom prst="rect">
            <a:avLst/>
          </a:prstGeom>
          <a:noFill/>
          <a:ln w="19050">
            <a:solidFill>
              <a:schemeClr val="accent1"/>
            </a:solidFill>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10519" y="609600"/>
            <a:ext cx="7188740" cy="2133600"/>
          </a:xfrm>
        </p:spPr>
        <p:txBody>
          <a:bodyPr/>
          <a:lstStyle/>
          <a:p>
            <a:r>
              <a:rPr lang="ru-RU" b="1" dirty="0" err="1" smtClean="0"/>
              <a:t>Нейроосвіта</a:t>
            </a:r>
            <a:r>
              <a:rPr lang="ru-RU" b="1" dirty="0" smtClean="0"/>
              <a:t/>
            </a:r>
            <a:br>
              <a:rPr lang="ru-RU" b="1" dirty="0" smtClean="0"/>
            </a:br>
            <a:endParaRPr lang="ru-RU" dirty="0"/>
          </a:p>
        </p:txBody>
      </p:sp>
      <p:sp>
        <p:nvSpPr>
          <p:cNvPr id="3" name="Текст 2"/>
          <p:cNvSpPr>
            <a:spLocks noGrp="1"/>
          </p:cNvSpPr>
          <p:nvPr>
            <p:ph type="body" idx="1"/>
          </p:nvPr>
        </p:nvSpPr>
        <p:spPr>
          <a:xfrm>
            <a:off x="5097294" y="1916349"/>
            <a:ext cx="6407318" cy="3993561"/>
          </a:xfrm>
        </p:spPr>
        <p:txBody>
          <a:bodyPr/>
          <a:lstStyle/>
          <a:p>
            <a:r>
              <a:rPr lang="ru-RU" dirty="0" err="1" smtClean="0"/>
              <a:t>Багато</a:t>
            </a:r>
            <a:r>
              <a:rPr lang="ru-RU" dirty="0" smtClean="0"/>
              <a:t> </a:t>
            </a:r>
            <a:r>
              <a:rPr lang="ru-RU" dirty="0" err="1" smtClean="0"/>
              <a:t>хто</a:t>
            </a:r>
            <a:r>
              <a:rPr lang="ru-RU" dirty="0" smtClean="0"/>
              <a:t> </a:t>
            </a:r>
            <a:r>
              <a:rPr lang="ru-RU" dirty="0" err="1" smtClean="0"/>
              <a:t>впевнений</a:t>
            </a:r>
            <a:r>
              <a:rPr lang="ru-RU" dirty="0" smtClean="0"/>
              <a:t>, </a:t>
            </a:r>
            <a:r>
              <a:rPr lang="ru-RU" dirty="0" err="1" smtClean="0"/>
              <a:t>що</a:t>
            </a:r>
            <a:r>
              <a:rPr lang="ru-RU" dirty="0" smtClean="0"/>
              <a:t> </a:t>
            </a:r>
            <a:r>
              <a:rPr lang="ru-RU" dirty="0" err="1" smtClean="0"/>
              <a:t>саме</a:t>
            </a:r>
            <a:r>
              <a:rPr lang="ru-RU" dirty="0" smtClean="0"/>
              <a:t> </a:t>
            </a:r>
            <a:r>
              <a:rPr lang="ru-RU" dirty="0" err="1" smtClean="0"/>
              <a:t>нейроосвіта</a:t>
            </a:r>
            <a:r>
              <a:rPr lang="ru-RU" dirty="0" smtClean="0"/>
              <a:t> </a:t>
            </a:r>
            <a:r>
              <a:rPr lang="ru-RU" dirty="0" err="1" smtClean="0"/>
              <a:t>замінить</a:t>
            </a:r>
            <a:r>
              <a:rPr lang="ru-RU" dirty="0" smtClean="0"/>
              <a:t> собою </a:t>
            </a:r>
            <a:r>
              <a:rPr lang="ru-RU" dirty="0" err="1" smtClean="0"/>
              <a:t>традиційні</a:t>
            </a:r>
            <a:r>
              <a:rPr lang="ru-RU" dirty="0" smtClean="0"/>
              <a:t> </a:t>
            </a:r>
            <a:r>
              <a:rPr lang="ru-RU" dirty="0" err="1" smtClean="0"/>
              <a:t>моделі</a:t>
            </a:r>
            <a:r>
              <a:rPr lang="ru-RU" dirty="0" smtClean="0"/>
              <a:t> </a:t>
            </a:r>
            <a:r>
              <a:rPr lang="ru-RU" dirty="0" err="1" smtClean="0"/>
              <a:t>навчання</a:t>
            </a:r>
            <a:r>
              <a:rPr lang="ru-RU" dirty="0" smtClean="0"/>
              <a:t>. </a:t>
            </a:r>
            <a:r>
              <a:rPr lang="ru-RU" dirty="0" err="1" smtClean="0"/>
              <a:t>Адже</a:t>
            </a:r>
            <a:r>
              <a:rPr lang="ru-RU" dirty="0" smtClean="0"/>
              <a:t> в </a:t>
            </a:r>
            <a:r>
              <a:rPr lang="ru-RU" dirty="0" err="1" smtClean="0"/>
              <a:t>чому</a:t>
            </a:r>
            <a:r>
              <a:rPr lang="ru-RU" dirty="0" smtClean="0"/>
              <a:t> </a:t>
            </a:r>
            <a:r>
              <a:rPr lang="ru-RU" dirty="0" err="1" smtClean="0"/>
              <a:t>їхня</a:t>
            </a:r>
            <a:r>
              <a:rPr lang="ru-RU" dirty="0" smtClean="0"/>
              <a:t> проблема? Вони </a:t>
            </a:r>
            <a:r>
              <a:rPr lang="ru-RU" dirty="0" err="1" smtClean="0"/>
              <a:t>дають</a:t>
            </a:r>
            <a:r>
              <a:rPr lang="ru-RU" dirty="0" smtClean="0"/>
              <a:t> </a:t>
            </a:r>
            <a:r>
              <a:rPr lang="ru-RU" dirty="0" err="1" smtClean="0"/>
              <a:t>однаковий</a:t>
            </a:r>
            <a:r>
              <a:rPr lang="ru-RU" dirty="0" smtClean="0"/>
              <a:t> </a:t>
            </a:r>
            <a:r>
              <a:rPr lang="ru-RU" dirty="0" err="1" smtClean="0"/>
              <a:t>набір</a:t>
            </a:r>
            <a:r>
              <a:rPr lang="ru-RU" dirty="0" smtClean="0"/>
              <a:t> </a:t>
            </a:r>
            <a:r>
              <a:rPr lang="ru-RU" dirty="0" err="1" smtClean="0"/>
              <a:t>інструментів</a:t>
            </a:r>
            <a:r>
              <a:rPr lang="ru-RU" dirty="0" smtClean="0"/>
              <a:t> для </a:t>
            </a:r>
            <a:r>
              <a:rPr lang="ru-RU" dirty="0" err="1" smtClean="0"/>
              <a:t>роботи</a:t>
            </a:r>
            <a:r>
              <a:rPr lang="ru-RU" dirty="0" smtClean="0"/>
              <a:t> </a:t>
            </a:r>
            <a:r>
              <a:rPr lang="ru-RU" dirty="0" err="1" smtClean="0"/>
              <a:t>з</a:t>
            </a:r>
            <a:r>
              <a:rPr lang="ru-RU" dirty="0" smtClean="0"/>
              <a:t> </a:t>
            </a:r>
            <a:r>
              <a:rPr lang="ru-RU" dirty="0" err="1" smtClean="0"/>
              <a:t>різними</a:t>
            </a:r>
            <a:r>
              <a:rPr lang="ru-RU" dirty="0" smtClean="0"/>
              <a:t> </a:t>
            </a:r>
            <a:r>
              <a:rPr lang="ru-RU" dirty="0" err="1" smtClean="0"/>
              <a:t>дітьми</a:t>
            </a:r>
            <a:r>
              <a:rPr lang="ru-RU" dirty="0" smtClean="0"/>
              <a:t>. До того ж </a:t>
            </a:r>
            <a:r>
              <a:rPr lang="ru-RU" dirty="0" err="1" smtClean="0"/>
              <a:t>незмінний</a:t>
            </a:r>
            <a:r>
              <a:rPr lang="ru-RU" dirty="0" smtClean="0"/>
              <a:t> </a:t>
            </a:r>
            <a:r>
              <a:rPr lang="ru-RU" dirty="0" err="1" smtClean="0"/>
              <a:t>протягом</a:t>
            </a:r>
            <a:r>
              <a:rPr lang="ru-RU" dirty="0" smtClean="0"/>
              <a:t> </a:t>
            </a:r>
            <a:r>
              <a:rPr lang="ru-RU" dirty="0" err="1" smtClean="0"/>
              <a:t>багатьох</a:t>
            </a:r>
            <a:r>
              <a:rPr lang="ru-RU" dirty="0" smtClean="0"/>
              <a:t> </a:t>
            </a:r>
            <a:r>
              <a:rPr lang="ru-RU" dirty="0" err="1" smtClean="0"/>
              <a:t>років</a:t>
            </a:r>
            <a:r>
              <a:rPr lang="ru-RU" dirty="0" smtClean="0"/>
              <a:t>! Але </a:t>
            </a:r>
            <a:r>
              <a:rPr lang="ru-RU" dirty="0" err="1" smtClean="0"/>
              <a:t>навчати</a:t>
            </a:r>
            <a:r>
              <a:rPr lang="ru-RU" dirty="0" smtClean="0"/>
              <a:t> </a:t>
            </a:r>
            <a:r>
              <a:rPr lang="ru-RU" dirty="0" err="1" smtClean="0"/>
              <a:t>кожне</a:t>
            </a:r>
            <a:r>
              <a:rPr lang="ru-RU" dirty="0" smtClean="0"/>
              <a:t> </a:t>
            </a:r>
            <a:r>
              <a:rPr lang="ru-RU" dirty="0" err="1" smtClean="0"/>
              <a:t>нове</a:t>
            </a:r>
            <a:r>
              <a:rPr lang="ru-RU" dirty="0" smtClean="0"/>
              <a:t> </a:t>
            </a:r>
            <a:r>
              <a:rPr lang="ru-RU" dirty="0" err="1" smtClean="0"/>
              <a:t>покоління</a:t>
            </a:r>
            <a:r>
              <a:rPr lang="ru-RU" dirty="0" smtClean="0"/>
              <a:t> так, як </a:t>
            </a:r>
            <a:r>
              <a:rPr lang="ru-RU" dirty="0" err="1" smtClean="0"/>
              <a:t>навчали</a:t>
            </a:r>
            <a:r>
              <a:rPr lang="ru-RU" dirty="0" smtClean="0"/>
              <a:t> </a:t>
            </a:r>
            <a:r>
              <a:rPr lang="ru-RU" dirty="0" err="1" smtClean="0"/>
              <a:t>попереднє</a:t>
            </a:r>
            <a:r>
              <a:rPr lang="ru-RU" dirty="0" smtClean="0"/>
              <a:t>, </a:t>
            </a:r>
            <a:r>
              <a:rPr lang="ru-RU" dirty="0" err="1" smtClean="0"/>
              <a:t>неможливо</a:t>
            </a:r>
            <a:r>
              <a:rPr lang="ru-RU" dirty="0" smtClean="0"/>
              <a:t> та </a:t>
            </a:r>
            <a:r>
              <a:rPr lang="ru-RU" dirty="0" err="1" smtClean="0"/>
              <a:t>неефективно</a:t>
            </a:r>
            <a:r>
              <a:rPr lang="ru-RU" dirty="0" smtClean="0"/>
              <a:t> (</a:t>
            </a:r>
            <a:r>
              <a:rPr lang="ru-RU" dirty="0" err="1" smtClean="0"/>
              <a:t>хоча</a:t>
            </a:r>
            <a:r>
              <a:rPr lang="ru-RU" dirty="0" smtClean="0"/>
              <a:t> б тому, </a:t>
            </a:r>
            <a:r>
              <a:rPr lang="ru-RU" dirty="0" err="1" smtClean="0"/>
              <a:t>що</a:t>
            </a:r>
            <a:r>
              <a:rPr lang="ru-RU" dirty="0" smtClean="0"/>
              <a:t> на </a:t>
            </a:r>
            <a:r>
              <a:rPr lang="ru-RU" dirty="0" err="1" smtClean="0"/>
              <a:t>сучасних</a:t>
            </a:r>
            <a:r>
              <a:rPr lang="ru-RU" dirty="0" smtClean="0"/>
              <a:t> </a:t>
            </a:r>
            <a:r>
              <a:rPr lang="ru-RU" dirty="0" err="1" smtClean="0"/>
              <a:t>дітей</a:t>
            </a:r>
            <a:r>
              <a:rPr lang="ru-RU" dirty="0" smtClean="0"/>
              <a:t> </a:t>
            </a:r>
            <a:r>
              <a:rPr lang="ru-RU" dirty="0" err="1" smtClean="0"/>
              <a:t>впливають</a:t>
            </a:r>
            <a:r>
              <a:rPr lang="ru-RU" dirty="0" smtClean="0"/>
              <a:t> </a:t>
            </a:r>
            <a:r>
              <a:rPr lang="ru-RU" dirty="0" err="1" smtClean="0"/>
              <a:t>новітні</a:t>
            </a:r>
            <a:r>
              <a:rPr lang="ru-RU" dirty="0" smtClean="0"/>
              <a:t> </a:t>
            </a:r>
            <a:r>
              <a:rPr lang="ru-RU" dirty="0" err="1" smtClean="0"/>
              <a:t>технології</a:t>
            </a:r>
            <a:r>
              <a:rPr lang="ru-RU" dirty="0" smtClean="0"/>
              <a:t>, </a:t>
            </a:r>
            <a:r>
              <a:rPr lang="ru-RU" dirty="0" err="1" smtClean="0"/>
              <a:t>яких</a:t>
            </a:r>
            <a:r>
              <a:rPr lang="ru-RU" dirty="0" smtClean="0"/>
              <a:t> не </a:t>
            </a:r>
            <a:r>
              <a:rPr lang="ru-RU" dirty="0" err="1" smtClean="0"/>
              <a:t>було</a:t>
            </a:r>
            <a:r>
              <a:rPr lang="ru-RU" dirty="0" smtClean="0"/>
              <a:t> </a:t>
            </a:r>
            <a:r>
              <a:rPr lang="ru-RU" dirty="0" err="1" smtClean="0"/>
              <a:t>ще</a:t>
            </a:r>
            <a:r>
              <a:rPr lang="ru-RU" dirty="0" smtClean="0"/>
              <a:t> </a:t>
            </a:r>
            <a:r>
              <a:rPr lang="ru-RU" dirty="0" err="1" smtClean="0"/>
              <a:t>кілька</a:t>
            </a:r>
            <a:r>
              <a:rPr lang="ru-RU" dirty="0" smtClean="0"/>
              <a:t> </a:t>
            </a:r>
            <a:r>
              <a:rPr lang="ru-RU" dirty="0" err="1" smtClean="0"/>
              <a:t>років</a:t>
            </a:r>
            <a:r>
              <a:rPr lang="ru-RU" dirty="0" smtClean="0"/>
              <a:t> тому). </a:t>
            </a:r>
          </a:p>
          <a:p>
            <a:r>
              <a:rPr lang="ru-RU" dirty="0" smtClean="0"/>
              <a:t>І тут на </a:t>
            </a:r>
            <a:r>
              <a:rPr lang="ru-RU" dirty="0" err="1" smtClean="0"/>
              <a:t>допомогу</a:t>
            </a:r>
            <a:r>
              <a:rPr lang="ru-RU" dirty="0" smtClean="0"/>
              <a:t> </a:t>
            </a:r>
            <a:r>
              <a:rPr lang="ru-RU" dirty="0" err="1" smtClean="0"/>
              <a:t>може</a:t>
            </a:r>
            <a:r>
              <a:rPr lang="ru-RU" dirty="0" smtClean="0"/>
              <a:t> прийти </a:t>
            </a:r>
            <a:r>
              <a:rPr lang="ru-RU" dirty="0" err="1" smtClean="0"/>
              <a:t>нейроосвіта</a:t>
            </a:r>
            <a:r>
              <a:rPr lang="ru-RU" dirty="0" smtClean="0"/>
              <a:t>, яка </a:t>
            </a:r>
            <a:r>
              <a:rPr lang="ru-RU" dirty="0" err="1" smtClean="0"/>
              <a:t>пропонує</a:t>
            </a:r>
            <a:r>
              <a:rPr lang="ru-RU" dirty="0" smtClean="0"/>
              <a:t> </a:t>
            </a:r>
            <a:r>
              <a:rPr lang="ru-RU" dirty="0" err="1" smtClean="0"/>
              <a:t>спочатку</a:t>
            </a:r>
            <a:r>
              <a:rPr lang="ru-RU" dirty="0" smtClean="0"/>
              <a:t> </a:t>
            </a:r>
            <a:r>
              <a:rPr lang="ru-RU" dirty="0" err="1" smtClean="0"/>
              <a:t>вивчити</a:t>
            </a:r>
            <a:r>
              <a:rPr lang="ru-RU" dirty="0" smtClean="0"/>
              <a:t>, як </a:t>
            </a:r>
            <a:r>
              <a:rPr lang="ru-RU" dirty="0" err="1" smtClean="0"/>
              <a:t>працюють</a:t>
            </a:r>
            <a:r>
              <a:rPr lang="ru-RU" dirty="0" smtClean="0"/>
              <a:t> </a:t>
            </a:r>
            <a:r>
              <a:rPr lang="ru-RU" dirty="0" err="1" smtClean="0"/>
              <a:t>мозок</a:t>
            </a:r>
            <a:r>
              <a:rPr lang="ru-RU" dirty="0" smtClean="0"/>
              <a:t> та </a:t>
            </a:r>
            <a:r>
              <a:rPr lang="ru-RU" dirty="0" err="1" smtClean="0"/>
              <a:t>нервова</a:t>
            </a:r>
            <a:r>
              <a:rPr lang="ru-RU" dirty="0" smtClean="0"/>
              <a:t> система </a:t>
            </a:r>
            <a:r>
              <a:rPr lang="ru-RU" dirty="0" err="1" smtClean="0"/>
              <a:t>людини</a:t>
            </a:r>
            <a:r>
              <a:rPr lang="ru-RU" dirty="0" smtClean="0"/>
              <a:t>, а </a:t>
            </a:r>
            <a:r>
              <a:rPr lang="ru-RU" dirty="0" err="1" smtClean="0"/>
              <a:t>потім</a:t>
            </a:r>
            <a:r>
              <a:rPr lang="ru-RU" dirty="0" smtClean="0"/>
              <a:t> уже </a:t>
            </a:r>
            <a:r>
              <a:rPr lang="ru-RU" dirty="0" err="1" smtClean="0"/>
              <a:t>обирати</a:t>
            </a:r>
            <a:r>
              <a:rPr lang="ru-RU" dirty="0" smtClean="0"/>
              <a:t> </a:t>
            </a:r>
            <a:r>
              <a:rPr lang="ru-RU" dirty="0" err="1" smtClean="0"/>
              <a:t>найкращі</a:t>
            </a:r>
            <a:r>
              <a:rPr lang="ru-RU" dirty="0" smtClean="0"/>
              <a:t> </a:t>
            </a:r>
            <a:r>
              <a:rPr lang="ru-RU" dirty="0" err="1" smtClean="0"/>
              <a:t>методи</a:t>
            </a:r>
            <a:r>
              <a:rPr lang="ru-RU" dirty="0" smtClean="0"/>
              <a:t> </a:t>
            </a:r>
            <a:r>
              <a:rPr lang="ru-RU" dirty="0" err="1" smtClean="0"/>
              <a:t>навчання</a:t>
            </a:r>
            <a:r>
              <a:rPr lang="ru-RU" dirty="0" smtClean="0"/>
              <a:t>.</a:t>
            </a:r>
          </a:p>
          <a:p>
            <a:endParaRPr lang="ru-RU" dirty="0"/>
          </a:p>
        </p:txBody>
      </p:sp>
      <p:pic>
        <p:nvPicPr>
          <p:cNvPr id="4" name="Picture 6" descr="Похожее изображение"/>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6056" y="1799617"/>
            <a:ext cx="4044999" cy="4756825"/>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02732" y="609600"/>
            <a:ext cx="9101879" cy="1083013"/>
          </a:xfrm>
        </p:spPr>
        <p:txBody>
          <a:bodyPr>
            <a:normAutofit fontScale="90000"/>
          </a:bodyPr>
          <a:lstStyle/>
          <a:p>
            <a:r>
              <a:rPr lang="ru-RU" dirty="0" err="1" smtClean="0"/>
              <a:t>Нейроосвіта</a:t>
            </a:r>
            <a:r>
              <a:rPr lang="ru-RU" dirty="0" smtClean="0"/>
              <a:t> </a:t>
            </a:r>
            <a:r>
              <a:rPr lang="ru-RU" dirty="0" err="1" smtClean="0"/>
              <a:t>базується</a:t>
            </a:r>
            <a:r>
              <a:rPr lang="ru-RU" dirty="0" smtClean="0"/>
              <a:t> на </a:t>
            </a:r>
            <a:r>
              <a:rPr lang="ru-RU" dirty="0" err="1" smtClean="0"/>
              <a:t>чотирьох</a:t>
            </a:r>
            <a:r>
              <a:rPr lang="ru-RU" dirty="0" smtClean="0"/>
              <a:t> фактах:</a:t>
            </a:r>
            <a:endParaRPr lang="ru-RU" dirty="0"/>
          </a:p>
        </p:txBody>
      </p:sp>
      <p:sp>
        <p:nvSpPr>
          <p:cNvPr id="3" name="Текст 2"/>
          <p:cNvSpPr>
            <a:spLocks noGrp="1"/>
          </p:cNvSpPr>
          <p:nvPr>
            <p:ph type="body" idx="1"/>
          </p:nvPr>
        </p:nvSpPr>
        <p:spPr>
          <a:xfrm>
            <a:off x="3394953" y="1974715"/>
            <a:ext cx="8109658" cy="3935195"/>
          </a:xfrm>
        </p:spPr>
        <p:txBody>
          <a:bodyPr/>
          <a:lstStyle/>
          <a:p>
            <a:r>
              <a:rPr lang="ru-RU" dirty="0" smtClean="0"/>
              <a:t>1. Наш </a:t>
            </a:r>
            <a:r>
              <a:rPr lang="ru-RU" dirty="0" err="1" smtClean="0"/>
              <a:t>мозок</a:t>
            </a:r>
            <a:r>
              <a:rPr lang="ru-RU" dirty="0" smtClean="0"/>
              <a:t> – </a:t>
            </a:r>
            <a:r>
              <a:rPr lang="ru-RU" dirty="0" err="1" smtClean="0">
                <a:hlinkClick r:id="rId2"/>
              </a:rPr>
              <a:t>пластичний</a:t>
            </a:r>
            <a:r>
              <a:rPr lang="ru-RU" dirty="0" smtClean="0"/>
              <a:t>. </a:t>
            </a:r>
            <a:r>
              <a:rPr lang="ru-RU" dirty="0" err="1" smtClean="0"/>
              <a:t>Він</a:t>
            </a:r>
            <a:r>
              <a:rPr lang="ru-RU" dirty="0" smtClean="0"/>
              <a:t> </a:t>
            </a:r>
            <a:r>
              <a:rPr lang="ru-RU" dirty="0" err="1" smtClean="0"/>
              <a:t>може</a:t>
            </a:r>
            <a:r>
              <a:rPr lang="ru-RU" dirty="0" smtClean="0"/>
              <a:t> </a:t>
            </a:r>
            <a:r>
              <a:rPr lang="ru-RU" dirty="0" err="1" smtClean="0"/>
              <a:t>адаптуватися</a:t>
            </a:r>
            <a:r>
              <a:rPr lang="ru-RU" dirty="0" smtClean="0"/>
              <a:t> та </a:t>
            </a:r>
            <a:r>
              <a:rPr lang="ru-RU" dirty="0" err="1" smtClean="0"/>
              <a:t>генерувати</a:t>
            </a:r>
            <a:r>
              <a:rPr lang="ru-RU" dirty="0" smtClean="0"/>
              <a:t> </a:t>
            </a:r>
            <a:r>
              <a:rPr lang="ru-RU" dirty="0" err="1" smtClean="0"/>
              <a:t>нові</a:t>
            </a:r>
            <a:r>
              <a:rPr lang="ru-RU" dirty="0" smtClean="0"/>
              <a:t> </a:t>
            </a:r>
            <a:r>
              <a:rPr lang="ru-RU" dirty="0" err="1" smtClean="0"/>
              <a:t>нейронні</a:t>
            </a:r>
            <a:r>
              <a:rPr lang="ru-RU" dirty="0" smtClean="0"/>
              <a:t> </a:t>
            </a:r>
            <a:r>
              <a:rPr lang="ru-RU" dirty="0" err="1" smtClean="0"/>
              <a:t>зв’язки</a:t>
            </a:r>
            <a:r>
              <a:rPr lang="ru-RU" dirty="0" smtClean="0"/>
              <a:t> </a:t>
            </a:r>
            <a:r>
              <a:rPr lang="ru-RU" dirty="0" err="1" smtClean="0"/>
              <a:t>протягом</a:t>
            </a:r>
            <a:r>
              <a:rPr lang="ru-RU" dirty="0" smtClean="0"/>
              <a:t> </a:t>
            </a:r>
            <a:r>
              <a:rPr lang="ru-RU" dirty="0" err="1" smtClean="0"/>
              <a:t>усього</a:t>
            </a:r>
            <a:r>
              <a:rPr lang="ru-RU" dirty="0" smtClean="0"/>
              <a:t> </a:t>
            </a:r>
            <a:r>
              <a:rPr lang="ru-RU" dirty="0" err="1" smtClean="0"/>
              <a:t>життя</a:t>
            </a:r>
            <a:r>
              <a:rPr lang="ru-RU" dirty="0" smtClean="0"/>
              <a:t>.</a:t>
            </a:r>
          </a:p>
          <a:p>
            <a:r>
              <a:rPr lang="ru-RU" dirty="0" smtClean="0"/>
              <a:t>2 . </a:t>
            </a:r>
            <a:r>
              <a:rPr lang="ru-RU" dirty="0" err="1" smtClean="0"/>
              <a:t>Мозок</a:t>
            </a:r>
            <a:r>
              <a:rPr lang="ru-RU" dirty="0" smtClean="0"/>
              <a:t> </a:t>
            </a:r>
            <a:r>
              <a:rPr lang="ru-RU" dirty="0" err="1" smtClean="0"/>
              <a:t>має</a:t>
            </a:r>
            <a:r>
              <a:rPr lang="ru-RU" dirty="0" smtClean="0"/>
              <a:t> </a:t>
            </a:r>
            <a:r>
              <a:rPr lang="ru-RU" dirty="0" err="1" smtClean="0"/>
              <a:t>унікальні</a:t>
            </a:r>
            <a:r>
              <a:rPr lang="ru-RU" dirty="0" smtClean="0"/>
              <a:t> </a:t>
            </a:r>
            <a:r>
              <a:rPr lang="ru-RU" dirty="0" err="1" smtClean="0"/>
              <a:t>клітини</a:t>
            </a:r>
            <a:r>
              <a:rPr lang="ru-RU" dirty="0" smtClean="0"/>
              <a:t> – </a:t>
            </a:r>
            <a:r>
              <a:rPr lang="ru-RU" dirty="0" err="1" smtClean="0"/>
              <a:t>дзеркальні</a:t>
            </a:r>
            <a:r>
              <a:rPr lang="ru-RU" dirty="0" smtClean="0"/>
              <a:t> </a:t>
            </a:r>
            <a:r>
              <a:rPr lang="ru-RU" dirty="0" err="1" smtClean="0"/>
              <a:t>нейрони</a:t>
            </a:r>
            <a:r>
              <a:rPr lang="ru-RU" dirty="0" smtClean="0"/>
              <a:t>. Вони </a:t>
            </a:r>
            <a:r>
              <a:rPr lang="ru-RU" dirty="0" err="1" smtClean="0"/>
              <a:t>активуються</a:t>
            </a:r>
            <a:r>
              <a:rPr lang="ru-RU" dirty="0" smtClean="0"/>
              <a:t> як </a:t>
            </a:r>
            <a:r>
              <a:rPr lang="ru-RU" dirty="0" err="1" smtClean="0"/>
              <a:t>тоді</a:t>
            </a:r>
            <a:r>
              <a:rPr lang="ru-RU" dirty="0" smtClean="0"/>
              <a:t>, коли ми </a:t>
            </a:r>
            <a:r>
              <a:rPr lang="ru-RU" dirty="0" err="1" smtClean="0"/>
              <a:t>виконуємо</a:t>
            </a:r>
            <a:r>
              <a:rPr lang="ru-RU" dirty="0" smtClean="0"/>
              <a:t> </a:t>
            </a:r>
            <a:r>
              <a:rPr lang="ru-RU" dirty="0" err="1" smtClean="0"/>
              <a:t>певну</a:t>
            </a:r>
            <a:r>
              <a:rPr lang="ru-RU" dirty="0" smtClean="0"/>
              <a:t> </a:t>
            </a:r>
            <a:r>
              <a:rPr lang="ru-RU" dirty="0" err="1" smtClean="0"/>
              <a:t>дію</a:t>
            </a:r>
            <a:r>
              <a:rPr lang="ru-RU" dirty="0" smtClean="0"/>
              <a:t>, так </a:t>
            </a:r>
            <a:r>
              <a:rPr lang="ru-RU" dirty="0" err="1" smtClean="0"/>
              <a:t>і</a:t>
            </a:r>
            <a:r>
              <a:rPr lang="ru-RU" dirty="0" smtClean="0"/>
              <a:t> </a:t>
            </a:r>
            <a:r>
              <a:rPr lang="ru-RU" dirty="0" err="1" smtClean="0"/>
              <a:t>тоді</a:t>
            </a:r>
            <a:r>
              <a:rPr lang="ru-RU" dirty="0" smtClean="0"/>
              <a:t>, коли </a:t>
            </a:r>
            <a:r>
              <a:rPr lang="ru-RU" dirty="0" err="1" smtClean="0"/>
              <a:t>спостерігаємо</a:t>
            </a:r>
            <a:r>
              <a:rPr lang="ru-RU" dirty="0" smtClean="0"/>
              <a:t> за </a:t>
            </a:r>
            <a:r>
              <a:rPr lang="ru-RU" dirty="0" err="1" smtClean="0"/>
              <a:t>тим</a:t>
            </a:r>
            <a:r>
              <a:rPr lang="ru-RU" dirty="0" smtClean="0"/>
              <a:t>, як </a:t>
            </a:r>
            <a:r>
              <a:rPr lang="ru-RU" dirty="0" err="1" smtClean="0"/>
              <a:t>хтось</a:t>
            </a:r>
            <a:r>
              <a:rPr lang="ru-RU" dirty="0" smtClean="0"/>
              <a:t> </a:t>
            </a:r>
            <a:r>
              <a:rPr lang="ru-RU" dirty="0" err="1" smtClean="0"/>
              <a:t>виконує</a:t>
            </a:r>
            <a:r>
              <a:rPr lang="ru-RU" dirty="0" smtClean="0"/>
              <a:t> </a:t>
            </a:r>
            <a:r>
              <a:rPr lang="ru-RU" dirty="0" err="1" smtClean="0"/>
              <a:t>її</a:t>
            </a:r>
            <a:r>
              <a:rPr lang="ru-RU" dirty="0" smtClean="0"/>
              <a:t>. </a:t>
            </a:r>
            <a:r>
              <a:rPr lang="ru-RU" dirty="0" err="1" smtClean="0"/>
              <a:t>Це</a:t>
            </a:r>
            <a:r>
              <a:rPr lang="ru-RU" dirty="0" smtClean="0"/>
              <a:t> </a:t>
            </a:r>
            <a:r>
              <a:rPr lang="ru-RU" dirty="0" err="1" smtClean="0"/>
              <a:t>допомагає</a:t>
            </a:r>
            <a:r>
              <a:rPr lang="ru-RU" dirty="0" smtClean="0"/>
              <a:t> нам не просто </a:t>
            </a:r>
            <a:r>
              <a:rPr lang="ru-RU" dirty="0" err="1" smtClean="0"/>
              <a:t>імітувати</a:t>
            </a:r>
            <a:r>
              <a:rPr lang="ru-RU" dirty="0" smtClean="0"/>
              <a:t> </a:t>
            </a:r>
            <a:r>
              <a:rPr lang="ru-RU" dirty="0" err="1" smtClean="0"/>
              <a:t>чужу</a:t>
            </a:r>
            <a:r>
              <a:rPr lang="ru-RU" dirty="0" smtClean="0"/>
              <a:t> </a:t>
            </a:r>
            <a:r>
              <a:rPr lang="ru-RU" dirty="0" err="1" smtClean="0"/>
              <a:t>поведінку</a:t>
            </a:r>
            <a:r>
              <a:rPr lang="ru-RU" dirty="0" smtClean="0"/>
              <a:t>, а </a:t>
            </a:r>
            <a:r>
              <a:rPr lang="ru-RU" dirty="0" err="1" smtClean="0"/>
              <a:t>й</a:t>
            </a:r>
            <a:r>
              <a:rPr lang="ru-RU" dirty="0" smtClean="0"/>
              <a:t> </a:t>
            </a:r>
            <a:r>
              <a:rPr lang="ru-RU" dirty="0" err="1" smtClean="0"/>
              <a:t>розуміти</a:t>
            </a:r>
            <a:r>
              <a:rPr lang="ru-RU" dirty="0" smtClean="0"/>
              <a:t>, </a:t>
            </a:r>
            <a:r>
              <a:rPr lang="ru-RU" dirty="0" err="1" smtClean="0"/>
              <a:t>що</a:t>
            </a:r>
            <a:r>
              <a:rPr lang="ru-RU" dirty="0" smtClean="0"/>
              <a:t> </a:t>
            </a:r>
            <a:r>
              <a:rPr lang="ru-RU" dirty="0" err="1" smtClean="0"/>
              <a:t>саме</a:t>
            </a:r>
            <a:r>
              <a:rPr lang="ru-RU" dirty="0" smtClean="0"/>
              <a:t> </a:t>
            </a:r>
            <a:r>
              <a:rPr lang="ru-RU" dirty="0" err="1" smtClean="0"/>
              <a:t>роблять</a:t>
            </a:r>
            <a:r>
              <a:rPr lang="ru-RU" dirty="0" smtClean="0"/>
              <a:t> люди </a:t>
            </a:r>
            <a:r>
              <a:rPr lang="ru-RU" dirty="0" err="1" smtClean="0"/>
              <a:t>навколо</a:t>
            </a:r>
            <a:r>
              <a:rPr lang="ru-RU" dirty="0" smtClean="0"/>
              <a:t>, </a:t>
            </a:r>
            <a:r>
              <a:rPr lang="ru-RU" dirty="0" err="1" smtClean="0"/>
              <a:t>що</a:t>
            </a:r>
            <a:r>
              <a:rPr lang="ru-RU" dirty="0" smtClean="0"/>
              <a:t> </a:t>
            </a:r>
            <a:r>
              <a:rPr lang="ru-RU" dirty="0" err="1" smtClean="0"/>
              <a:t>з</a:t>
            </a:r>
            <a:r>
              <a:rPr lang="ru-RU" dirty="0" smtClean="0"/>
              <a:t> ними </a:t>
            </a:r>
            <a:r>
              <a:rPr lang="ru-RU" dirty="0" err="1" smtClean="0"/>
              <a:t>відбувається</a:t>
            </a:r>
            <a:r>
              <a:rPr lang="ru-RU" dirty="0" smtClean="0"/>
              <a:t>.</a:t>
            </a:r>
          </a:p>
          <a:p>
            <a:r>
              <a:rPr lang="ru-RU" dirty="0" smtClean="0"/>
              <a:t>3. </a:t>
            </a:r>
            <a:r>
              <a:rPr lang="ru-RU" dirty="0" err="1" smtClean="0"/>
              <a:t>Щоб</a:t>
            </a:r>
            <a:r>
              <a:rPr lang="ru-RU" dirty="0" smtClean="0"/>
              <a:t> </a:t>
            </a:r>
            <a:r>
              <a:rPr lang="ru-RU" dirty="0" err="1" smtClean="0"/>
              <a:t>ефективно</a:t>
            </a:r>
            <a:r>
              <a:rPr lang="ru-RU" dirty="0" smtClean="0"/>
              <a:t> </a:t>
            </a:r>
            <a:r>
              <a:rPr lang="ru-RU" dirty="0" err="1" smtClean="0"/>
              <a:t>навчатися</a:t>
            </a:r>
            <a:r>
              <a:rPr lang="ru-RU" dirty="0" smtClean="0"/>
              <a:t>, </a:t>
            </a:r>
            <a:r>
              <a:rPr lang="ru-RU" dirty="0" err="1" smtClean="0"/>
              <a:t>потрібна</a:t>
            </a:r>
            <a:r>
              <a:rPr lang="ru-RU" dirty="0" smtClean="0"/>
              <a:t> </a:t>
            </a:r>
            <a:r>
              <a:rPr lang="ru-RU" dirty="0" err="1" smtClean="0"/>
              <a:t>емоційна</a:t>
            </a:r>
            <a:r>
              <a:rPr lang="ru-RU" dirty="0" smtClean="0"/>
              <a:t> </a:t>
            </a:r>
            <a:r>
              <a:rPr lang="ru-RU" dirty="0" err="1" smtClean="0"/>
              <a:t>залученість</a:t>
            </a:r>
            <a:r>
              <a:rPr lang="ru-RU" dirty="0" smtClean="0"/>
              <a:t>. </a:t>
            </a:r>
            <a:r>
              <a:rPr lang="ru-RU" dirty="0" err="1" smtClean="0"/>
              <a:t>Навчання</a:t>
            </a:r>
            <a:r>
              <a:rPr lang="ru-RU" dirty="0" smtClean="0"/>
              <a:t>, </a:t>
            </a:r>
            <a:r>
              <a:rPr lang="ru-RU" dirty="0" err="1" smtClean="0"/>
              <a:t>пов’язане</a:t>
            </a:r>
            <a:r>
              <a:rPr lang="ru-RU" dirty="0" smtClean="0"/>
              <a:t> </a:t>
            </a:r>
            <a:r>
              <a:rPr lang="ru-RU" dirty="0" err="1" smtClean="0"/>
              <a:t>з</a:t>
            </a:r>
            <a:r>
              <a:rPr lang="ru-RU" dirty="0" smtClean="0"/>
              <a:t> </a:t>
            </a:r>
            <a:r>
              <a:rPr lang="ru-RU" dirty="0" err="1" smtClean="0"/>
              <a:t>емоціями</a:t>
            </a:r>
            <a:r>
              <a:rPr lang="ru-RU" dirty="0" smtClean="0"/>
              <a:t>, </a:t>
            </a:r>
            <a:r>
              <a:rPr lang="ru-RU" dirty="0" err="1" smtClean="0"/>
              <a:t>завжди</a:t>
            </a:r>
            <a:r>
              <a:rPr lang="ru-RU" dirty="0" smtClean="0"/>
              <a:t> </a:t>
            </a:r>
            <a:r>
              <a:rPr lang="ru-RU" dirty="0" err="1" smtClean="0"/>
              <a:t>більш</a:t>
            </a:r>
            <a:r>
              <a:rPr lang="ru-RU" dirty="0" smtClean="0"/>
              <a:t> </a:t>
            </a:r>
            <a:r>
              <a:rPr lang="ru-RU" dirty="0" err="1" smtClean="0"/>
              <a:t>продуктивне</a:t>
            </a:r>
            <a:r>
              <a:rPr lang="ru-RU" dirty="0" smtClean="0"/>
              <a:t>. А </a:t>
            </a:r>
            <a:r>
              <a:rPr lang="ru-RU" dirty="0" err="1" smtClean="0"/>
              <a:t>підживлювати</a:t>
            </a:r>
            <a:r>
              <a:rPr lang="ru-RU" dirty="0" smtClean="0"/>
              <a:t> </a:t>
            </a:r>
            <a:r>
              <a:rPr lang="ru-RU" dirty="0" err="1" smtClean="0"/>
              <a:t>емоції</a:t>
            </a:r>
            <a:r>
              <a:rPr lang="ru-RU" dirty="0" smtClean="0"/>
              <a:t> </a:t>
            </a:r>
            <a:r>
              <a:rPr lang="ru-RU" dirty="0" err="1" smtClean="0"/>
              <a:t>допомагають</a:t>
            </a:r>
            <a:r>
              <a:rPr lang="ru-RU" dirty="0" smtClean="0"/>
              <a:t> новизна, </a:t>
            </a:r>
            <a:r>
              <a:rPr lang="ru-RU" dirty="0" err="1" smtClean="0"/>
              <a:t>несподіванка</a:t>
            </a:r>
            <a:r>
              <a:rPr lang="ru-RU" dirty="0" smtClean="0"/>
              <a:t> та </a:t>
            </a:r>
            <a:r>
              <a:rPr lang="ru-RU" dirty="0" err="1" smtClean="0"/>
              <a:t>креативний</a:t>
            </a:r>
            <a:r>
              <a:rPr lang="ru-RU" dirty="0" smtClean="0"/>
              <a:t> </a:t>
            </a:r>
            <a:r>
              <a:rPr lang="ru-RU" dirty="0" err="1" smtClean="0"/>
              <a:t>підхід</a:t>
            </a:r>
            <a:r>
              <a:rPr lang="ru-RU" dirty="0" smtClean="0"/>
              <a:t>.</a:t>
            </a:r>
          </a:p>
          <a:p>
            <a:r>
              <a:rPr lang="ru-RU" dirty="0" smtClean="0"/>
              <a:t>4. </a:t>
            </a:r>
            <a:r>
              <a:rPr lang="ru-RU" dirty="0" err="1" smtClean="0"/>
              <a:t>Мозок</a:t>
            </a:r>
            <a:r>
              <a:rPr lang="ru-RU" dirty="0" smtClean="0"/>
              <a:t> </a:t>
            </a:r>
            <a:r>
              <a:rPr lang="ru-RU" dirty="0" err="1" smtClean="0"/>
              <a:t>краще</a:t>
            </a:r>
            <a:r>
              <a:rPr lang="ru-RU" dirty="0" smtClean="0"/>
              <a:t> </a:t>
            </a:r>
            <a:r>
              <a:rPr lang="ru-RU" dirty="0" err="1" smtClean="0"/>
              <a:t>навчається</a:t>
            </a:r>
            <a:r>
              <a:rPr lang="ru-RU" dirty="0" smtClean="0"/>
              <a:t>, коли </a:t>
            </a:r>
            <a:r>
              <a:rPr lang="ru-RU" dirty="0" err="1" smtClean="0"/>
              <a:t>задіяні</a:t>
            </a:r>
            <a:r>
              <a:rPr lang="ru-RU" dirty="0" smtClean="0"/>
              <a:t> </a:t>
            </a:r>
            <a:r>
              <a:rPr lang="ru-RU" dirty="0" err="1" smtClean="0"/>
              <a:t>всі</a:t>
            </a:r>
            <a:r>
              <a:rPr lang="ru-RU" dirty="0" smtClean="0"/>
              <a:t> </a:t>
            </a:r>
            <a:r>
              <a:rPr lang="ru-RU" dirty="0" err="1" smtClean="0"/>
              <a:t>п’ять</a:t>
            </a:r>
            <a:r>
              <a:rPr lang="ru-RU" dirty="0" smtClean="0"/>
              <a:t> </a:t>
            </a:r>
            <a:r>
              <a:rPr lang="ru-RU" dirty="0" err="1" smtClean="0"/>
              <a:t>органів</a:t>
            </a:r>
            <a:r>
              <a:rPr lang="ru-RU" dirty="0" smtClean="0"/>
              <a:t> </a:t>
            </a:r>
            <a:r>
              <a:rPr lang="ru-RU" dirty="0" err="1" smtClean="0"/>
              <a:t>чуття</a:t>
            </a:r>
            <a:r>
              <a:rPr lang="ru-RU" dirty="0" smtClean="0"/>
              <a:t>.  </a:t>
            </a:r>
          </a:p>
          <a:p>
            <a:endParaRPr lang="ru-RU" dirty="0"/>
          </a:p>
        </p:txBody>
      </p:sp>
      <p:pic>
        <p:nvPicPr>
          <p:cNvPr id="4" name="Picture 4" descr="Похожее изображение"/>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3808" y="2169268"/>
            <a:ext cx="3045229" cy="4505591"/>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5064" y="609600"/>
            <a:ext cx="9899547" cy="703634"/>
          </a:xfrm>
        </p:spPr>
        <p:txBody>
          <a:bodyPr>
            <a:normAutofit fontScale="90000"/>
          </a:bodyPr>
          <a:lstStyle/>
          <a:p>
            <a:r>
              <a:rPr lang="ru-RU" b="1" dirty="0" err="1" smtClean="0"/>
              <a:t>Розвиток</a:t>
            </a:r>
            <a:r>
              <a:rPr lang="ru-RU" b="1" dirty="0" smtClean="0"/>
              <a:t> </a:t>
            </a:r>
            <a:r>
              <a:rPr lang="ru-RU" b="1" dirty="0" err="1" smtClean="0"/>
              <a:t>підприємницької</a:t>
            </a:r>
            <a:r>
              <a:rPr lang="ru-RU" b="1" dirty="0" smtClean="0"/>
              <a:t> </a:t>
            </a:r>
            <a:r>
              <a:rPr lang="ru-RU" b="1" dirty="0" err="1" smtClean="0"/>
              <a:t>компетентності</a:t>
            </a:r>
            <a:r>
              <a:rPr lang="ru-RU" b="1" dirty="0" smtClean="0"/>
              <a:t/>
            </a:r>
            <a:br>
              <a:rPr lang="ru-RU" b="1" dirty="0" smtClean="0"/>
            </a:br>
            <a:endParaRPr lang="ru-RU" dirty="0"/>
          </a:p>
        </p:txBody>
      </p:sp>
      <p:sp>
        <p:nvSpPr>
          <p:cNvPr id="3" name="Текст 2"/>
          <p:cNvSpPr>
            <a:spLocks noGrp="1"/>
          </p:cNvSpPr>
          <p:nvPr>
            <p:ph type="body" idx="1"/>
          </p:nvPr>
        </p:nvSpPr>
        <p:spPr>
          <a:xfrm>
            <a:off x="3988340" y="1682885"/>
            <a:ext cx="7516272" cy="4227025"/>
          </a:xfrm>
        </p:spPr>
        <p:txBody>
          <a:bodyPr>
            <a:normAutofit fontScale="92500"/>
          </a:bodyPr>
          <a:lstStyle/>
          <a:p>
            <a:r>
              <a:rPr lang="ru-RU" dirty="0" err="1" smtClean="0"/>
              <a:t>Ідея</a:t>
            </a:r>
            <a:r>
              <a:rPr lang="ru-RU" dirty="0" smtClean="0"/>
              <a:t> </a:t>
            </a:r>
            <a:r>
              <a:rPr lang="ru-RU" dirty="0" err="1" smtClean="0"/>
              <a:t>розвитку</a:t>
            </a:r>
            <a:r>
              <a:rPr lang="ru-RU" dirty="0" smtClean="0"/>
              <a:t> </a:t>
            </a:r>
            <a:r>
              <a:rPr lang="ru-RU" dirty="0" err="1" smtClean="0">
                <a:hlinkClick r:id="rId2"/>
              </a:rPr>
              <a:t>навичок</a:t>
            </a:r>
            <a:r>
              <a:rPr lang="ru-RU" dirty="0" smtClean="0">
                <a:hlinkClick r:id="rId2"/>
              </a:rPr>
              <a:t> </a:t>
            </a:r>
            <a:r>
              <a:rPr lang="ru-RU" dirty="0" err="1" smtClean="0">
                <a:hlinkClick r:id="rId2"/>
              </a:rPr>
              <a:t>підприємництва</a:t>
            </a:r>
            <a:r>
              <a:rPr lang="ru-RU" dirty="0" smtClean="0"/>
              <a:t> </a:t>
            </a:r>
            <a:r>
              <a:rPr lang="ru-RU" dirty="0" err="1" smtClean="0"/>
              <a:t>ще</a:t>
            </a:r>
            <a:r>
              <a:rPr lang="ru-RU" dirty="0" smtClean="0"/>
              <a:t> </a:t>
            </a:r>
            <a:r>
              <a:rPr lang="ru-RU" dirty="0" err="1" smtClean="0"/>
              <a:t>зі</a:t>
            </a:r>
            <a:r>
              <a:rPr lang="ru-RU" dirty="0" smtClean="0"/>
              <a:t> </a:t>
            </a:r>
            <a:r>
              <a:rPr lang="ru-RU" dirty="0" err="1" smtClean="0"/>
              <a:t>школи</a:t>
            </a:r>
            <a:r>
              <a:rPr lang="ru-RU" dirty="0" smtClean="0"/>
              <a:t> </a:t>
            </a:r>
            <a:r>
              <a:rPr lang="ru-RU" dirty="0" err="1" smtClean="0"/>
              <a:t>викликала</a:t>
            </a:r>
            <a:r>
              <a:rPr lang="ru-RU" dirty="0" smtClean="0"/>
              <a:t> </a:t>
            </a:r>
            <a:r>
              <a:rPr lang="ru-RU" dirty="0" err="1" smtClean="0"/>
              <a:t>неабияку</a:t>
            </a:r>
            <a:r>
              <a:rPr lang="ru-RU" dirty="0" smtClean="0"/>
              <a:t> </a:t>
            </a:r>
            <a:r>
              <a:rPr lang="ru-RU" dirty="0" err="1" smtClean="0"/>
              <a:t>зацікавленість</a:t>
            </a:r>
            <a:r>
              <a:rPr lang="ru-RU" dirty="0" smtClean="0"/>
              <a:t> в </a:t>
            </a:r>
            <a:r>
              <a:rPr lang="ru-RU" dirty="0" err="1" smtClean="0"/>
              <a:t>освітян</a:t>
            </a:r>
            <a:r>
              <a:rPr lang="ru-RU" dirty="0" smtClean="0"/>
              <a:t> </a:t>
            </a:r>
            <a:r>
              <a:rPr lang="ru-RU" dirty="0" err="1" smtClean="0"/>
              <a:t>в</a:t>
            </a:r>
            <a:r>
              <a:rPr lang="ru-RU" dirty="0" smtClean="0"/>
              <a:t> </a:t>
            </a:r>
            <a:r>
              <a:rPr lang="ru-RU" dirty="0" err="1" smtClean="0"/>
              <a:t>усьому</a:t>
            </a:r>
            <a:r>
              <a:rPr lang="ru-RU" dirty="0" smtClean="0"/>
              <a:t> </a:t>
            </a:r>
            <a:r>
              <a:rPr lang="ru-RU" dirty="0" err="1" smtClean="0"/>
              <a:t>світі</a:t>
            </a:r>
            <a:r>
              <a:rPr lang="ru-RU" dirty="0" smtClean="0"/>
              <a:t>. </a:t>
            </a:r>
            <a:r>
              <a:rPr lang="ru-RU" dirty="0" err="1" smtClean="0"/>
              <a:t>Бо</a:t>
            </a:r>
            <a:r>
              <a:rPr lang="ru-RU" dirty="0" smtClean="0"/>
              <a:t> </a:t>
            </a:r>
            <a:r>
              <a:rPr lang="ru-RU" dirty="0" err="1" smtClean="0"/>
              <a:t>насправді</a:t>
            </a:r>
            <a:r>
              <a:rPr lang="ru-RU" dirty="0" smtClean="0"/>
              <a:t> </a:t>
            </a:r>
            <a:r>
              <a:rPr lang="ru-RU" dirty="0" err="1" smtClean="0"/>
              <a:t>йдеться</a:t>
            </a:r>
            <a:r>
              <a:rPr lang="ru-RU" dirty="0" smtClean="0"/>
              <a:t> не про те, </a:t>
            </a:r>
            <a:r>
              <a:rPr lang="ru-RU" dirty="0" err="1" smtClean="0"/>
              <a:t>аби</a:t>
            </a:r>
            <a:r>
              <a:rPr lang="ru-RU" dirty="0" smtClean="0"/>
              <a:t> </a:t>
            </a:r>
            <a:r>
              <a:rPr lang="ru-RU" dirty="0" err="1" smtClean="0"/>
              <a:t>виховати</a:t>
            </a:r>
            <a:r>
              <a:rPr lang="ru-RU" dirty="0" smtClean="0"/>
              <a:t> </a:t>
            </a:r>
            <a:r>
              <a:rPr lang="ru-RU" dirty="0" err="1" smtClean="0"/>
              <a:t>всіх</a:t>
            </a:r>
            <a:r>
              <a:rPr lang="ru-RU" dirty="0" smtClean="0"/>
              <a:t> </a:t>
            </a:r>
            <a:r>
              <a:rPr lang="ru-RU" dirty="0" err="1" smtClean="0"/>
              <a:t>учнів</a:t>
            </a:r>
            <a:r>
              <a:rPr lang="ru-RU" dirty="0" smtClean="0"/>
              <a:t> </a:t>
            </a:r>
            <a:r>
              <a:rPr lang="ru-RU" dirty="0" err="1" smtClean="0"/>
              <a:t>майбутніми</a:t>
            </a:r>
            <a:r>
              <a:rPr lang="ru-RU" dirty="0" smtClean="0"/>
              <a:t> </a:t>
            </a:r>
            <a:r>
              <a:rPr lang="ru-RU" dirty="0" err="1" smtClean="0"/>
              <a:t>творцями</a:t>
            </a:r>
            <a:r>
              <a:rPr lang="ru-RU" dirty="0" smtClean="0"/>
              <a:t> </a:t>
            </a:r>
            <a:r>
              <a:rPr lang="ru-RU" dirty="0" err="1" smtClean="0"/>
              <a:t>бізнесів</a:t>
            </a:r>
            <a:r>
              <a:rPr lang="ru-RU" dirty="0" smtClean="0"/>
              <a:t> масштабу </a:t>
            </a:r>
            <a:r>
              <a:rPr lang="en-US" dirty="0" smtClean="0"/>
              <a:t>Google </a:t>
            </a:r>
            <a:r>
              <a:rPr lang="ru-RU" dirty="0" err="1" smtClean="0"/>
              <a:t>або</a:t>
            </a:r>
            <a:r>
              <a:rPr lang="ru-RU" dirty="0" smtClean="0"/>
              <a:t> </a:t>
            </a:r>
            <a:r>
              <a:rPr lang="en-US" dirty="0" err="1" smtClean="0"/>
              <a:t>Facebook</a:t>
            </a:r>
            <a:r>
              <a:rPr lang="en-US" dirty="0" smtClean="0"/>
              <a:t>. </a:t>
            </a:r>
            <a:r>
              <a:rPr lang="ru-RU" dirty="0" err="1" smtClean="0"/>
              <a:t>Адже</a:t>
            </a:r>
            <a:r>
              <a:rPr lang="ru-RU" dirty="0" smtClean="0"/>
              <a:t> </a:t>
            </a:r>
            <a:r>
              <a:rPr lang="ru-RU" dirty="0" err="1" smtClean="0"/>
              <a:t>підприємницька</a:t>
            </a:r>
            <a:r>
              <a:rPr lang="ru-RU" dirty="0" smtClean="0"/>
              <a:t> </a:t>
            </a:r>
            <a:r>
              <a:rPr lang="ru-RU" dirty="0" err="1" smtClean="0"/>
              <a:t>компетентність</a:t>
            </a:r>
            <a:r>
              <a:rPr lang="ru-RU" dirty="0" smtClean="0"/>
              <a:t> – </a:t>
            </a:r>
            <a:r>
              <a:rPr lang="ru-RU" dirty="0" err="1" smtClean="0"/>
              <a:t>це</a:t>
            </a:r>
            <a:r>
              <a:rPr lang="ru-RU" dirty="0" smtClean="0"/>
              <a:t> не </a:t>
            </a:r>
            <a:r>
              <a:rPr lang="ru-RU" dirty="0" err="1" smtClean="0"/>
              <a:t>лише</a:t>
            </a:r>
            <a:r>
              <a:rPr lang="ru-RU" dirty="0" smtClean="0"/>
              <a:t> про </a:t>
            </a:r>
            <a:r>
              <a:rPr lang="ru-RU" dirty="0" err="1" smtClean="0"/>
              <a:t>бізнес</a:t>
            </a:r>
            <a:r>
              <a:rPr lang="ru-RU" dirty="0" smtClean="0"/>
              <a:t> та </a:t>
            </a:r>
            <a:r>
              <a:rPr lang="ru-RU" dirty="0" err="1" smtClean="0"/>
              <a:t>незвичайні</a:t>
            </a:r>
            <a:r>
              <a:rPr lang="ru-RU" dirty="0" smtClean="0"/>
              <a:t> </a:t>
            </a:r>
            <a:r>
              <a:rPr lang="ru-RU" dirty="0" err="1" smtClean="0"/>
              <a:t>стартапи</a:t>
            </a:r>
            <a:r>
              <a:rPr lang="ru-RU" dirty="0" smtClean="0"/>
              <a:t>. </a:t>
            </a:r>
            <a:r>
              <a:rPr lang="ru-RU" dirty="0" err="1" smtClean="0"/>
              <a:t>Це</a:t>
            </a:r>
            <a:r>
              <a:rPr lang="ru-RU" dirty="0" smtClean="0"/>
              <a:t> </a:t>
            </a:r>
            <a:r>
              <a:rPr lang="ru-RU" dirty="0" err="1" smtClean="0"/>
              <a:t>також</a:t>
            </a:r>
            <a:r>
              <a:rPr lang="ru-RU" dirty="0" smtClean="0"/>
              <a:t> про </a:t>
            </a:r>
            <a:r>
              <a:rPr lang="ru-RU" dirty="0" err="1" smtClean="0"/>
              <a:t>вміння</a:t>
            </a:r>
            <a:r>
              <a:rPr lang="ru-RU" dirty="0" smtClean="0"/>
              <a:t> </a:t>
            </a:r>
            <a:r>
              <a:rPr lang="ru-RU" dirty="0" err="1" smtClean="0"/>
              <a:t>людини</a:t>
            </a:r>
            <a:r>
              <a:rPr lang="ru-RU" dirty="0" smtClean="0"/>
              <a:t> </a:t>
            </a:r>
            <a:r>
              <a:rPr lang="ru-RU" dirty="0" err="1" smtClean="0"/>
              <a:t>втілювати</a:t>
            </a:r>
            <a:r>
              <a:rPr lang="ru-RU" dirty="0" smtClean="0"/>
              <a:t> </a:t>
            </a:r>
            <a:r>
              <a:rPr lang="ru-RU" dirty="0" err="1" smtClean="0"/>
              <a:t>свої</a:t>
            </a:r>
            <a:r>
              <a:rPr lang="ru-RU" dirty="0" smtClean="0"/>
              <a:t> </a:t>
            </a:r>
            <a:r>
              <a:rPr lang="ru-RU" dirty="0" err="1" smtClean="0"/>
              <a:t>задуми</a:t>
            </a:r>
            <a:r>
              <a:rPr lang="ru-RU" dirty="0" smtClean="0"/>
              <a:t> в </a:t>
            </a:r>
            <a:r>
              <a:rPr lang="ru-RU" dirty="0" err="1" smtClean="0"/>
              <a:t>життя</a:t>
            </a:r>
            <a:r>
              <a:rPr lang="ru-RU" dirty="0" smtClean="0"/>
              <a:t>, </a:t>
            </a:r>
            <a:r>
              <a:rPr lang="ru-RU" dirty="0" err="1" smtClean="0"/>
              <a:t>креативність</a:t>
            </a:r>
            <a:r>
              <a:rPr lang="ru-RU" dirty="0" smtClean="0"/>
              <a:t>, </a:t>
            </a:r>
            <a:r>
              <a:rPr lang="ru-RU" dirty="0" err="1" smtClean="0"/>
              <a:t>зацікавленість</a:t>
            </a:r>
            <a:r>
              <a:rPr lang="ru-RU" dirty="0" smtClean="0"/>
              <a:t> </a:t>
            </a:r>
            <a:r>
              <a:rPr lang="ru-RU" dirty="0" err="1" smtClean="0"/>
              <a:t>інноваціями</a:t>
            </a:r>
            <a:r>
              <a:rPr lang="ru-RU" dirty="0" smtClean="0"/>
              <a:t>, </a:t>
            </a:r>
            <a:r>
              <a:rPr lang="ru-RU" dirty="0" err="1" smtClean="0"/>
              <a:t>вміння</a:t>
            </a:r>
            <a:r>
              <a:rPr lang="ru-RU" dirty="0" smtClean="0"/>
              <a:t> </a:t>
            </a:r>
            <a:r>
              <a:rPr lang="ru-RU" dirty="0" err="1" smtClean="0"/>
              <a:t>ризикувати</a:t>
            </a:r>
            <a:r>
              <a:rPr lang="ru-RU" dirty="0" smtClean="0"/>
              <a:t>, </a:t>
            </a:r>
            <a:r>
              <a:rPr lang="ru-RU" dirty="0" err="1" smtClean="0"/>
              <a:t>здатність</a:t>
            </a:r>
            <a:r>
              <a:rPr lang="ru-RU" dirty="0" smtClean="0"/>
              <a:t> </a:t>
            </a:r>
            <a:r>
              <a:rPr lang="ru-RU" dirty="0" err="1" smtClean="0"/>
              <a:t>планувати</a:t>
            </a:r>
            <a:r>
              <a:rPr lang="ru-RU" dirty="0" smtClean="0"/>
              <a:t> та </a:t>
            </a:r>
            <a:r>
              <a:rPr lang="ru-RU" dirty="0" err="1" smtClean="0"/>
              <a:t>реалізовувати</a:t>
            </a:r>
            <a:r>
              <a:rPr lang="ru-RU" dirty="0" smtClean="0"/>
              <a:t> </a:t>
            </a:r>
            <a:r>
              <a:rPr lang="ru-RU" dirty="0" err="1" smtClean="0"/>
              <a:t>різноманітні</a:t>
            </a:r>
            <a:r>
              <a:rPr lang="ru-RU" dirty="0" smtClean="0"/>
              <a:t> заходи. </a:t>
            </a:r>
            <a:r>
              <a:rPr lang="ru-RU" dirty="0" err="1" smtClean="0"/>
              <a:t>Чи</a:t>
            </a:r>
            <a:r>
              <a:rPr lang="ru-RU" dirty="0" smtClean="0"/>
              <a:t> </a:t>
            </a:r>
            <a:r>
              <a:rPr lang="ru-RU" dirty="0" err="1" smtClean="0"/>
              <a:t>знадобляться</a:t>
            </a:r>
            <a:r>
              <a:rPr lang="ru-RU" dirty="0" smtClean="0"/>
              <a:t> </a:t>
            </a:r>
            <a:r>
              <a:rPr lang="ru-RU" dirty="0" err="1" smtClean="0"/>
              <a:t>такі</a:t>
            </a:r>
            <a:r>
              <a:rPr lang="ru-RU" dirty="0" smtClean="0"/>
              <a:t> </a:t>
            </a:r>
            <a:r>
              <a:rPr lang="ru-RU" dirty="0" err="1" smtClean="0"/>
              <a:t>вміння</a:t>
            </a:r>
            <a:r>
              <a:rPr lang="ru-RU" dirty="0" smtClean="0"/>
              <a:t> в </a:t>
            </a:r>
            <a:r>
              <a:rPr lang="ru-RU" dirty="0" err="1" smtClean="0"/>
              <a:t>житті</a:t>
            </a:r>
            <a:r>
              <a:rPr lang="ru-RU" dirty="0" smtClean="0"/>
              <a:t>? </a:t>
            </a:r>
            <a:r>
              <a:rPr lang="ru-RU" dirty="0" err="1" smtClean="0"/>
              <a:t>Безперечно</a:t>
            </a:r>
            <a:r>
              <a:rPr lang="ru-RU" dirty="0" smtClean="0"/>
              <a:t>!</a:t>
            </a:r>
          </a:p>
          <a:p>
            <a:r>
              <a:rPr lang="ru-RU" dirty="0" smtClean="0"/>
              <a:t>Усе </a:t>
            </a:r>
            <a:r>
              <a:rPr lang="ru-RU" dirty="0" err="1" smtClean="0"/>
              <a:t>частіше</a:t>
            </a:r>
            <a:r>
              <a:rPr lang="ru-RU" dirty="0" smtClean="0"/>
              <a:t> </a:t>
            </a:r>
            <a:r>
              <a:rPr lang="ru-RU" dirty="0" err="1" smtClean="0"/>
              <a:t>різні</a:t>
            </a:r>
            <a:r>
              <a:rPr lang="ru-RU" dirty="0" smtClean="0"/>
              <a:t> </a:t>
            </a:r>
            <a:r>
              <a:rPr lang="ru-RU" dirty="0" err="1" smtClean="0"/>
              <a:t>країни</a:t>
            </a:r>
            <a:r>
              <a:rPr lang="ru-RU" dirty="0" smtClean="0"/>
              <a:t> </a:t>
            </a:r>
            <a:r>
              <a:rPr lang="ru-RU" dirty="0" err="1" smtClean="0"/>
              <a:t>роблять</a:t>
            </a:r>
            <a:r>
              <a:rPr lang="ru-RU" dirty="0" smtClean="0"/>
              <a:t> </a:t>
            </a:r>
            <a:r>
              <a:rPr lang="ru-RU" dirty="0" err="1" smtClean="0"/>
              <a:t>вибір</a:t>
            </a:r>
            <a:r>
              <a:rPr lang="ru-RU" dirty="0" smtClean="0"/>
              <a:t> на </a:t>
            </a:r>
            <a:r>
              <a:rPr lang="ru-RU" dirty="0" err="1" smtClean="0"/>
              <a:t>користь</a:t>
            </a:r>
            <a:r>
              <a:rPr lang="ru-RU" dirty="0" smtClean="0"/>
              <a:t> </a:t>
            </a:r>
            <a:r>
              <a:rPr lang="ru-RU" dirty="0" err="1" smtClean="0"/>
              <a:t>навчальних</a:t>
            </a:r>
            <a:r>
              <a:rPr lang="ru-RU" dirty="0" smtClean="0"/>
              <a:t> </a:t>
            </a:r>
            <a:r>
              <a:rPr lang="ru-RU" dirty="0" err="1" smtClean="0"/>
              <a:t>програм</a:t>
            </a:r>
            <a:r>
              <a:rPr lang="ru-RU" dirty="0" smtClean="0"/>
              <a:t>, </a:t>
            </a:r>
            <a:r>
              <a:rPr lang="ru-RU" dirty="0" err="1" smtClean="0"/>
              <a:t>спрямованих</a:t>
            </a:r>
            <a:r>
              <a:rPr lang="ru-RU" dirty="0" smtClean="0"/>
              <a:t> </a:t>
            </a:r>
            <a:r>
              <a:rPr lang="ru-RU" dirty="0" err="1" smtClean="0"/>
              <a:t>зокрема</a:t>
            </a:r>
            <a:r>
              <a:rPr lang="ru-RU" dirty="0" smtClean="0"/>
              <a:t> </a:t>
            </a:r>
            <a:r>
              <a:rPr lang="ru-RU" dirty="0" err="1" smtClean="0"/>
              <a:t>на</a:t>
            </a:r>
            <a:r>
              <a:rPr lang="ru-RU" dirty="0" smtClean="0"/>
              <a:t> </a:t>
            </a:r>
            <a:r>
              <a:rPr lang="ru-RU" dirty="0" err="1" smtClean="0"/>
              <a:t>розвиток</a:t>
            </a:r>
            <a:r>
              <a:rPr lang="ru-RU" dirty="0" smtClean="0"/>
              <a:t> </a:t>
            </a:r>
            <a:r>
              <a:rPr lang="ru-RU" dirty="0" err="1" smtClean="0"/>
              <a:t>підприємницької</a:t>
            </a:r>
            <a:r>
              <a:rPr lang="ru-RU" dirty="0" smtClean="0"/>
              <a:t> </a:t>
            </a:r>
            <a:r>
              <a:rPr lang="ru-RU" dirty="0" err="1" smtClean="0"/>
              <a:t>компетентності</a:t>
            </a:r>
            <a:r>
              <a:rPr lang="ru-RU" dirty="0" smtClean="0"/>
              <a:t> (НУШ </a:t>
            </a:r>
            <a:r>
              <a:rPr lang="ru-RU" dirty="0" err="1" smtClean="0"/>
              <a:t>якраз</a:t>
            </a:r>
            <a:r>
              <a:rPr lang="ru-RU" dirty="0" smtClean="0"/>
              <a:t> </a:t>
            </a:r>
            <a:r>
              <a:rPr lang="ru-RU" dirty="0" err="1" smtClean="0"/>
              <a:t>така</a:t>
            </a:r>
            <a:r>
              <a:rPr lang="ru-RU" dirty="0" smtClean="0"/>
              <a:t>). У </a:t>
            </a:r>
            <a:r>
              <a:rPr lang="ru-RU" dirty="0" err="1" smtClean="0"/>
              <a:t>майбутньому</a:t>
            </a:r>
            <a:r>
              <a:rPr lang="ru-RU" dirty="0" smtClean="0"/>
              <a:t> </a:t>
            </a:r>
            <a:r>
              <a:rPr lang="ru-RU" dirty="0" err="1" smtClean="0"/>
              <a:t>такі</a:t>
            </a:r>
            <a:r>
              <a:rPr lang="ru-RU" dirty="0" smtClean="0"/>
              <a:t> </a:t>
            </a:r>
            <a:r>
              <a:rPr lang="ru-RU" dirty="0" err="1" smtClean="0"/>
              <a:t>навички</a:t>
            </a:r>
            <a:r>
              <a:rPr lang="ru-RU" dirty="0" smtClean="0"/>
              <a:t> </a:t>
            </a:r>
            <a:r>
              <a:rPr lang="ru-RU" dirty="0" err="1" smtClean="0"/>
              <a:t>допоможуть</a:t>
            </a:r>
            <a:r>
              <a:rPr lang="ru-RU" dirty="0" smtClean="0"/>
              <a:t> </a:t>
            </a:r>
            <a:r>
              <a:rPr lang="ru-RU" dirty="0" err="1" smtClean="0"/>
              <a:t>учням</a:t>
            </a:r>
            <a:r>
              <a:rPr lang="ru-RU" dirty="0" smtClean="0"/>
              <a:t> </a:t>
            </a:r>
            <a:r>
              <a:rPr lang="ru-RU" dirty="0" err="1" smtClean="0"/>
              <a:t>краще</a:t>
            </a:r>
            <a:r>
              <a:rPr lang="ru-RU" dirty="0" smtClean="0"/>
              <a:t> </a:t>
            </a:r>
            <a:r>
              <a:rPr lang="ru-RU" dirty="0" err="1" smtClean="0"/>
              <a:t>адаптуватися</a:t>
            </a:r>
            <a:r>
              <a:rPr lang="ru-RU" dirty="0" smtClean="0"/>
              <a:t> до </a:t>
            </a:r>
            <a:r>
              <a:rPr lang="ru-RU" dirty="0" err="1" smtClean="0"/>
              <a:t>життя</a:t>
            </a:r>
            <a:r>
              <a:rPr lang="ru-RU" dirty="0" smtClean="0"/>
              <a:t>, </a:t>
            </a:r>
            <a:r>
              <a:rPr lang="ru-RU" dirty="0" err="1" smtClean="0"/>
              <a:t>ставити</a:t>
            </a:r>
            <a:r>
              <a:rPr lang="ru-RU" dirty="0" smtClean="0"/>
              <a:t> перед собою </a:t>
            </a:r>
            <a:r>
              <a:rPr lang="ru-RU" dirty="0" err="1" smtClean="0"/>
              <a:t>цілі</a:t>
            </a:r>
            <a:r>
              <a:rPr lang="ru-RU" dirty="0" smtClean="0"/>
              <a:t> та </a:t>
            </a:r>
            <a:r>
              <a:rPr lang="ru-RU" dirty="0" err="1" smtClean="0"/>
              <a:t>досягати</a:t>
            </a:r>
            <a:r>
              <a:rPr lang="ru-RU" dirty="0" smtClean="0"/>
              <a:t> </a:t>
            </a:r>
            <a:r>
              <a:rPr lang="ru-RU" dirty="0" err="1" smtClean="0"/>
              <a:t>їх</a:t>
            </a:r>
            <a:r>
              <a:rPr lang="ru-RU" dirty="0" smtClean="0"/>
              <a:t>, </a:t>
            </a:r>
            <a:r>
              <a:rPr lang="ru-RU" dirty="0" err="1" smtClean="0"/>
              <a:t>аналізувати</a:t>
            </a:r>
            <a:r>
              <a:rPr lang="ru-RU" dirty="0" smtClean="0"/>
              <a:t> </a:t>
            </a:r>
            <a:r>
              <a:rPr lang="ru-RU" dirty="0" err="1" smtClean="0"/>
              <a:t>інформацію</a:t>
            </a:r>
            <a:r>
              <a:rPr lang="ru-RU" dirty="0" smtClean="0"/>
              <a:t>, </a:t>
            </a:r>
            <a:r>
              <a:rPr lang="ru-RU" dirty="0" err="1" smtClean="0"/>
              <a:t>ухвалювати</a:t>
            </a:r>
            <a:r>
              <a:rPr lang="ru-RU" dirty="0" smtClean="0"/>
              <a:t> </a:t>
            </a:r>
            <a:r>
              <a:rPr lang="ru-RU" dirty="0" err="1" smtClean="0"/>
              <a:t>складні</a:t>
            </a:r>
            <a:r>
              <a:rPr lang="ru-RU" dirty="0" smtClean="0"/>
              <a:t> </a:t>
            </a:r>
            <a:r>
              <a:rPr lang="ru-RU" dirty="0" err="1" smtClean="0"/>
              <a:t>рішення</a:t>
            </a:r>
            <a:r>
              <a:rPr lang="ru-RU" dirty="0" smtClean="0"/>
              <a:t>.  </a:t>
            </a:r>
          </a:p>
          <a:p>
            <a:r>
              <a:rPr lang="ru-RU" dirty="0" smtClean="0"/>
              <a:t>Так, </a:t>
            </a:r>
            <a:r>
              <a:rPr lang="ru-RU" dirty="0" err="1" smtClean="0"/>
              <a:t>підприємницька</a:t>
            </a:r>
            <a:r>
              <a:rPr lang="ru-RU" dirty="0" smtClean="0"/>
              <a:t> </a:t>
            </a:r>
            <a:r>
              <a:rPr lang="ru-RU" dirty="0" err="1" smtClean="0"/>
              <a:t>компетентність</a:t>
            </a:r>
            <a:r>
              <a:rPr lang="ru-RU" dirty="0" smtClean="0"/>
              <a:t> – не </a:t>
            </a:r>
            <a:r>
              <a:rPr lang="ru-RU" dirty="0" err="1" smtClean="0"/>
              <a:t>щось</a:t>
            </a:r>
            <a:r>
              <a:rPr lang="ru-RU" dirty="0" smtClean="0"/>
              <a:t> </a:t>
            </a:r>
            <a:r>
              <a:rPr lang="ru-RU" dirty="0" err="1" smtClean="0"/>
              <a:t>нове</a:t>
            </a:r>
            <a:r>
              <a:rPr lang="ru-RU" dirty="0" smtClean="0"/>
              <a:t> для </a:t>
            </a:r>
            <a:r>
              <a:rPr lang="ru-RU" dirty="0" err="1" smtClean="0"/>
              <a:t>освіти</a:t>
            </a:r>
            <a:r>
              <a:rPr lang="ru-RU" dirty="0" smtClean="0"/>
              <a:t>. Але </a:t>
            </a:r>
            <a:r>
              <a:rPr lang="ru-RU" dirty="0" err="1" smtClean="0"/>
              <a:t>цьогоріч</a:t>
            </a:r>
            <a:r>
              <a:rPr lang="ru-RU" dirty="0" smtClean="0"/>
              <a:t> вона стане </a:t>
            </a:r>
            <a:r>
              <a:rPr lang="ru-RU" dirty="0" err="1" smtClean="0"/>
              <a:t>справжнім</a:t>
            </a:r>
            <a:r>
              <a:rPr lang="ru-RU" dirty="0" smtClean="0"/>
              <a:t> </a:t>
            </a:r>
            <a:r>
              <a:rPr lang="ru-RU" dirty="0" err="1" smtClean="0"/>
              <a:t>хітом</a:t>
            </a:r>
            <a:r>
              <a:rPr lang="ru-RU" dirty="0" smtClean="0"/>
              <a:t>. </a:t>
            </a:r>
          </a:p>
          <a:p>
            <a:endParaRPr lang="ru-RU" dirty="0"/>
          </a:p>
        </p:txBody>
      </p:sp>
      <p:pic>
        <p:nvPicPr>
          <p:cNvPr id="5" name="Picture 4" descr="Похожее изображение"/>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1666" y="1459149"/>
            <a:ext cx="3844637" cy="5398851"/>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1056" y="609600"/>
            <a:ext cx="10113556" cy="781455"/>
          </a:xfrm>
        </p:spPr>
        <p:txBody>
          <a:bodyPr>
            <a:normAutofit fontScale="90000"/>
          </a:bodyPr>
          <a:lstStyle/>
          <a:p>
            <a:r>
              <a:rPr lang="ru-RU" b="1" dirty="0" err="1" smtClean="0"/>
              <a:t>Цілісне</a:t>
            </a:r>
            <a:r>
              <a:rPr lang="ru-RU" b="1" dirty="0" smtClean="0"/>
              <a:t> </a:t>
            </a:r>
            <a:r>
              <a:rPr lang="ru-RU" b="1" dirty="0" err="1" smtClean="0"/>
              <a:t>навчання</a:t>
            </a:r>
            <a:r>
              <a:rPr lang="ru-RU" b="1" dirty="0" smtClean="0"/>
              <a:t/>
            </a:r>
            <a:br>
              <a:rPr lang="ru-RU" b="1" dirty="0" smtClean="0"/>
            </a:br>
            <a:endParaRPr lang="ru-RU" dirty="0"/>
          </a:p>
        </p:txBody>
      </p:sp>
      <p:sp>
        <p:nvSpPr>
          <p:cNvPr id="3" name="Текст 2"/>
          <p:cNvSpPr>
            <a:spLocks noGrp="1"/>
          </p:cNvSpPr>
          <p:nvPr>
            <p:ph type="body" idx="1"/>
          </p:nvPr>
        </p:nvSpPr>
        <p:spPr>
          <a:xfrm>
            <a:off x="4046706" y="1624519"/>
            <a:ext cx="7733489" cy="4036979"/>
          </a:xfrm>
        </p:spPr>
        <p:txBody>
          <a:bodyPr/>
          <a:lstStyle/>
          <a:p>
            <a:r>
              <a:rPr lang="ru-RU" dirty="0" err="1" smtClean="0"/>
              <a:t>Тобто</a:t>
            </a:r>
            <a:r>
              <a:rPr lang="ru-RU" dirty="0" smtClean="0"/>
              <a:t> </a:t>
            </a:r>
            <a:r>
              <a:rPr lang="ru-RU" dirty="0" err="1" smtClean="0"/>
              <a:t>підхід</a:t>
            </a:r>
            <a:r>
              <a:rPr lang="ru-RU" dirty="0" smtClean="0"/>
              <a:t>, </a:t>
            </a:r>
            <a:r>
              <a:rPr lang="ru-RU" dirty="0" err="1" smtClean="0"/>
              <a:t>спрямований</a:t>
            </a:r>
            <a:r>
              <a:rPr lang="ru-RU" dirty="0" smtClean="0"/>
              <a:t> на </a:t>
            </a:r>
            <a:r>
              <a:rPr lang="ru-RU" dirty="0" err="1" smtClean="0"/>
              <a:t>активізацію</a:t>
            </a:r>
            <a:r>
              <a:rPr lang="ru-RU" dirty="0" smtClean="0"/>
              <a:t> </a:t>
            </a:r>
            <a:r>
              <a:rPr lang="ru-RU" dirty="0" err="1" smtClean="0"/>
              <a:t>всіх</a:t>
            </a:r>
            <a:r>
              <a:rPr lang="ru-RU" dirty="0" smtClean="0"/>
              <a:t> </a:t>
            </a:r>
            <a:r>
              <a:rPr lang="ru-RU" dirty="0" err="1" smtClean="0"/>
              <a:t>аспектів</a:t>
            </a:r>
            <a:r>
              <a:rPr lang="ru-RU" dirty="0" smtClean="0"/>
              <a:t> </a:t>
            </a:r>
            <a:r>
              <a:rPr lang="ru-RU" dirty="0" err="1" smtClean="0"/>
              <a:t>особистості</a:t>
            </a:r>
            <a:r>
              <a:rPr lang="ru-RU" dirty="0" smtClean="0"/>
              <a:t> </a:t>
            </a:r>
            <a:r>
              <a:rPr lang="ru-RU" dirty="0" err="1" smtClean="0"/>
              <a:t>учня</a:t>
            </a:r>
            <a:r>
              <a:rPr lang="ru-RU" dirty="0" smtClean="0"/>
              <a:t> (</a:t>
            </a:r>
            <a:r>
              <a:rPr lang="ru-RU" dirty="0" err="1" smtClean="0"/>
              <a:t>інтелект</a:t>
            </a:r>
            <a:r>
              <a:rPr lang="ru-RU" dirty="0" smtClean="0"/>
              <a:t>, </a:t>
            </a:r>
            <a:r>
              <a:rPr lang="ru-RU" dirty="0" err="1" smtClean="0"/>
              <a:t>емоції</a:t>
            </a:r>
            <a:r>
              <a:rPr lang="ru-RU" dirty="0" smtClean="0"/>
              <a:t>, </a:t>
            </a:r>
            <a:r>
              <a:rPr lang="ru-RU" dirty="0" err="1" smtClean="0"/>
              <a:t>уява</a:t>
            </a:r>
            <a:r>
              <a:rPr lang="ru-RU" dirty="0" smtClean="0"/>
              <a:t>, </a:t>
            </a:r>
            <a:r>
              <a:rPr lang="ru-RU" dirty="0" err="1" smtClean="0"/>
              <a:t>тіло</a:t>
            </a:r>
            <a:r>
              <a:rPr lang="ru-RU" dirty="0" smtClean="0"/>
              <a:t>) для </a:t>
            </a:r>
            <a:r>
              <a:rPr lang="ru-RU" dirty="0" err="1" smtClean="0"/>
              <a:t>більш</a:t>
            </a:r>
            <a:r>
              <a:rPr lang="ru-RU" dirty="0" smtClean="0"/>
              <a:t> </a:t>
            </a:r>
            <a:r>
              <a:rPr lang="ru-RU" dirty="0" err="1" smtClean="0"/>
              <a:t>ефективного</a:t>
            </a:r>
            <a:r>
              <a:rPr lang="ru-RU" dirty="0" smtClean="0"/>
              <a:t> та комплексного </a:t>
            </a:r>
            <a:r>
              <a:rPr lang="ru-RU" dirty="0" err="1" smtClean="0"/>
              <a:t>навчання</a:t>
            </a:r>
            <a:r>
              <a:rPr lang="ru-RU" dirty="0" smtClean="0"/>
              <a:t>. В </a:t>
            </a:r>
            <a:r>
              <a:rPr lang="ru-RU" dirty="0" err="1" smtClean="0"/>
              <a:t>ідеалі</a:t>
            </a:r>
            <a:r>
              <a:rPr lang="ru-RU" dirty="0" smtClean="0"/>
              <a:t> </a:t>
            </a:r>
            <a:r>
              <a:rPr lang="ru-RU" dirty="0" err="1" smtClean="0"/>
              <a:t>таке</a:t>
            </a:r>
            <a:r>
              <a:rPr lang="ru-RU" dirty="0" smtClean="0"/>
              <a:t> </a:t>
            </a:r>
            <a:r>
              <a:rPr lang="ru-RU" dirty="0" err="1" smtClean="0"/>
              <a:t>навчання</a:t>
            </a:r>
            <a:r>
              <a:rPr lang="ru-RU" dirty="0" smtClean="0"/>
              <a:t> </a:t>
            </a:r>
            <a:r>
              <a:rPr lang="ru-RU" dirty="0" err="1" smtClean="0"/>
              <a:t>має</a:t>
            </a:r>
            <a:r>
              <a:rPr lang="ru-RU" dirty="0" smtClean="0"/>
              <a:t> </a:t>
            </a:r>
            <a:r>
              <a:rPr lang="ru-RU" dirty="0" err="1" smtClean="0"/>
              <a:t>починатися</a:t>
            </a:r>
            <a:r>
              <a:rPr lang="ru-RU" dirty="0" smtClean="0"/>
              <a:t> </a:t>
            </a:r>
            <a:r>
              <a:rPr lang="ru-RU" dirty="0" err="1" smtClean="0"/>
              <a:t>ще</a:t>
            </a:r>
            <a:r>
              <a:rPr lang="ru-RU" dirty="0" smtClean="0"/>
              <a:t> </a:t>
            </a:r>
            <a:r>
              <a:rPr lang="ru-RU" dirty="0" err="1" smtClean="0"/>
              <a:t>з</a:t>
            </a:r>
            <a:r>
              <a:rPr lang="ru-RU" dirty="0" smtClean="0"/>
              <a:t> </a:t>
            </a:r>
            <a:r>
              <a:rPr lang="ru-RU" dirty="0" err="1" smtClean="0"/>
              <a:t>дитсадка</a:t>
            </a:r>
            <a:r>
              <a:rPr lang="ru-RU" dirty="0" smtClean="0"/>
              <a:t>, </a:t>
            </a:r>
            <a:r>
              <a:rPr lang="ru-RU" dirty="0" err="1" smtClean="0"/>
              <a:t>адже</a:t>
            </a:r>
            <a:r>
              <a:rPr lang="ru-RU" dirty="0" smtClean="0"/>
              <a:t> </a:t>
            </a:r>
            <a:r>
              <a:rPr lang="ru-RU" dirty="0" err="1" smtClean="0"/>
              <a:t>вважається</a:t>
            </a:r>
            <a:r>
              <a:rPr lang="ru-RU" dirty="0" smtClean="0"/>
              <a:t>, </a:t>
            </a:r>
            <a:r>
              <a:rPr lang="ru-RU" dirty="0" err="1" smtClean="0"/>
              <a:t>що</a:t>
            </a:r>
            <a:r>
              <a:rPr lang="ru-RU" dirty="0" smtClean="0"/>
              <a:t> </a:t>
            </a:r>
            <a:r>
              <a:rPr lang="ru-RU" dirty="0" err="1" smtClean="0"/>
              <a:t>саме</a:t>
            </a:r>
            <a:r>
              <a:rPr lang="ru-RU" dirty="0" smtClean="0"/>
              <a:t> </a:t>
            </a:r>
            <a:r>
              <a:rPr lang="ru-RU" dirty="0" err="1" smtClean="0"/>
              <a:t>в</a:t>
            </a:r>
            <a:r>
              <a:rPr lang="ru-RU" dirty="0" smtClean="0"/>
              <a:t> </a:t>
            </a:r>
            <a:r>
              <a:rPr lang="ru-RU" dirty="0" err="1" smtClean="0"/>
              <a:t>перші</a:t>
            </a:r>
            <a:r>
              <a:rPr lang="ru-RU" dirty="0" smtClean="0"/>
              <a:t> 5 </a:t>
            </a:r>
            <a:r>
              <a:rPr lang="ru-RU" dirty="0" err="1" smtClean="0"/>
              <a:t>років</a:t>
            </a:r>
            <a:r>
              <a:rPr lang="ru-RU" dirty="0" smtClean="0"/>
              <a:t> </a:t>
            </a:r>
            <a:r>
              <a:rPr lang="ru-RU" dirty="0" err="1" smtClean="0"/>
              <a:t>формується</a:t>
            </a:r>
            <a:r>
              <a:rPr lang="ru-RU" dirty="0" smtClean="0"/>
              <a:t> </a:t>
            </a:r>
            <a:r>
              <a:rPr lang="ru-RU" dirty="0" err="1" smtClean="0"/>
              <a:t>траєкторія</a:t>
            </a:r>
            <a:r>
              <a:rPr lang="ru-RU" dirty="0" smtClean="0"/>
              <a:t> для </a:t>
            </a:r>
            <a:r>
              <a:rPr lang="ru-RU" dirty="0" err="1" smtClean="0"/>
              <a:t>подальшого</a:t>
            </a:r>
            <a:r>
              <a:rPr lang="ru-RU" dirty="0" smtClean="0"/>
              <a:t> </a:t>
            </a:r>
            <a:r>
              <a:rPr lang="ru-RU" dirty="0" err="1" smtClean="0"/>
              <a:t>життя</a:t>
            </a:r>
            <a:r>
              <a:rPr lang="ru-RU" dirty="0" smtClean="0"/>
              <a:t> та </a:t>
            </a:r>
            <a:r>
              <a:rPr lang="ru-RU" dirty="0" err="1" smtClean="0"/>
              <a:t>розвитку</a:t>
            </a:r>
            <a:r>
              <a:rPr lang="ru-RU" dirty="0" smtClean="0"/>
              <a:t> </a:t>
            </a:r>
            <a:r>
              <a:rPr lang="ru-RU" dirty="0" err="1" smtClean="0"/>
              <a:t>дитини</a:t>
            </a:r>
            <a:r>
              <a:rPr lang="ru-RU" dirty="0" smtClean="0"/>
              <a:t>. </a:t>
            </a:r>
            <a:endParaRPr lang="ru-RU" dirty="0"/>
          </a:p>
        </p:txBody>
      </p:sp>
      <p:pic>
        <p:nvPicPr>
          <p:cNvPr id="4" name="Picture 6" descr="Похожее изображение"/>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04280" y="1011677"/>
            <a:ext cx="3667329" cy="5544766"/>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9675811" cy="810638"/>
          </a:xfrm>
        </p:spPr>
        <p:txBody>
          <a:bodyPr>
            <a:normAutofit fontScale="90000"/>
          </a:bodyPr>
          <a:lstStyle/>
          <a:p>
            <a:r>
              <a:rPr lang="ru-RU" b="1" dirty="0" smtClean="0"/>
              <a:t/>
            </a:r>
            <a:br>
              <a:rPr lang="ru-RU" b="1" dirty="0" smtClean="0"/>
            </a:br>
            <a:endParaRPr lang="ru-RU" dirty="0"/>
          </a:p>
        </p:txBody>
      </p:sp>
      <p:sp>
        <p:nvSpPr>
          <p:cNvPr id="3" name="Текст 2"/>
          <p:cNvSpPr>
            <a:spLocks noGrp="1"/>
          </p:cNvSpPr>
          <p:nvPr>
            <p:ph type="body" idx="1"/>
          </p:nvPr>
        </p:nvSpPr>
        <p:spPr>
          <a:xfrm>
            <a:off x="1546698" y="1896894"/>
            <a:ext cx="9957913" cy="4013016"/>
          </a:xfrm>
        </p:spPr>
        <p:txBody>
          <a:bodyPr>
            <a:noAutofit/>
          </a:bodyPr>
          <a:lstStyle/>
          <a:p>
            <a:r>
              <a:rPr lang="ru-RU" sz="2400" dirty="0" err="1" smtClean="0"/>
              <a:t>Цілісне</a:t>
            </a:r>
            <a:r>
              <a:rPr lang="ru-RU" sz="2400" dirty="0" smtClean="0"/>
              <a:t> </a:t>
            </a:r>
            <a:r>
              <a:rPr lang="ru-RU" sz="2400" dirty="0" err="1" smtClean="0"/>
              <a:t>навчання</a:t>
            </a:r>
            <a:r>
              <a:rPr lang="ru-RU" sz="2400" dirty="0" smtClean="0"/>
              <a:t> </a:t>
            </a:r>
            <a:r>
              <a:rPr lang="ru-RU" sz="2400" dirty="0" err="1" smtClean="0"/>
              <a:t>завжди</a:t>
            </a:r>
            <a:r>
              <a:rPr lang="ru-RU" sz="2400" dirty="0" smtClean="0"/>
              <a:t>:</a:t>
            </a:r>
          </a:p>
          <a:p>
            <a:r>
              <a:rPr lang="ru-RU" sz="2400" dirty="0" err="1" smtClean="0"/>
              <a:t>персоналізоване</a:t>
            </a:r>
            <a:r>
              <a:rPr lang="ru-RU" sz="2400" dirty="0" smtClean="0"/>
              <a:t>; </a:t>
            </a:r>
          </a:p>
          <a:p>
            <a:r>
              <a:rPr lang="ru-RU" sz="2400" dirty="0" err="1" smtClean="0"/>
              <a:t>засноване</a:t>
            </a:r>
            <a:r>
              <a:rPr lang="ru-RU" sz="2400" dirty="0" smtClean="0"/>
              <a:t> на </a:t>
            </a:r>
            <a:r>
              <a:rPr lang="ru-RU" sz="2400" dirty="0" err="1" smtClean="0"/>
              <a:t>особистому</a:t>
            </a:r>
            <a:r>
              <a:rPr lang="ru-RU" sz="2400" dirty="0" smtClean="0"/>
              <a:t> </a:t>
            </a:r>
            <a:r>
              <a:rPr lang="ru-RU" sz="2400" dirty="0" err="1" smtClean="0"/>
              <a:t>досвіді</a:t>
            </a:r>
            <a:r>
              <a:rPr lang="ru-RU" sz="2400" dirty="0" smtClean="0"/>
              <a:t>;</a:t>
            </a:r>
          </a:p>
          <a:p>
            <a:r>
              <a:rPr lang="ru-RU" sz="2400" dirty="0" err="1" smtClean="0"/>
              <a:t>пов’язане</a:t>
            </a:r>
            <a:r>
              <a:rPr lang="ru-RU" sz="2400" dirty="0" smtClean="0"/>
              <a:t> </a:t>
            </a:r>
            <a:r>
              <a:rPr lang="ru-RU" sz="2400" dirty="0" err="1" smtClean="0"/>
              <a:t>із</a:t>
            </a:r>
            <a:r>
              <a:rPr lang="ru-RU" sz="2400" dirty="0" smtClean="0"/>
              <a:t> </a:t>
            </a:r>
            <a:r>
              <a:rPr lang="ru-RU" sz="2400" dirty="0" err="1" smtClean="0"/>
              <a:t>соціально-емоційним</a:t>
            </a:r>
            <a:r>
              <a:rPr lang="ru-RU" sz="2400" dirty="0" smtClean="0"/>
              <a:t> </a:t>
            </a:r>
            <a:r>
              <a:rPr lang="ru-RU" sz="2400" dirty="0" err="1" smtClean="0"/>
              <a:t>навчанням</a:t>
            </a:r>
            <a:r>
              <a:rPr lang="ru-RU" sz="2400" dirty="0" smtClean="0"/>
              <a:t>;</a:t>
            </a:r>
          </a:p>
          <a:p>
            <a:r>
              <a:rPr lang="ru-RU" sz="2400" dirty="0" err="1" smtClean="0"/>
              <a:t>зміцнює</a:t>
            </a:r>
            <a:r>
              <a:rPr lang="ru-RU" sz="2400" dirty="0" smtClean="0"/>
              <a:t> </a:t>
            </a:r>
            <a:r>
              <a:rPr lang="ru-RU" sz="2400" dirty="0" err="1" smtClean="0"/>
              <a:t>стосунки</a:t>
            </a:r>
            <a:r>
              <a:rPr lang="ru-RU" sz="2400" dirty="0" smtClean="0"/>
              <a:t> в </a:t>
            </a:r>
            <a:r>
              <a:rPr lang="ru-RU" sz="2400" dirty="0" err="1" smtClean="0"/>
              <a:t>колективі</a:t>
            </a:r>
            <a:r>
              <a:rPr lang="ru-RU" sz="2400" dirty="0" smtClean="0"/>
              <a:t>;</a:t>
            </a:r>
          </a:p>
          <a:p>
            <a:r>
              <a:rPr lang="ru-RU" sz="2400" dirty="0" err="1" smtClean="0"/>
              <a:t>враховує</a:t>
            </a:r>
            <a:r>
              <a:rPr lang="ru-RU" sz="2400" dirty="0" smtClean="0"/>
              <a:t> культуру та </a:t>
            </a:r>
            <a:r>
              <a:rPr lang="ru-RU" sz="2400" dirty="0" err="1" smtClean="0"/>
              <a:t>спільноту</a:t>
            </a:r>
            <a:r>
              <a:rPr lang="ru-RU" sz="2400" dirty="0" smtClean="0"/>
              <a:t>, в </a:t>
            </a:r>
            <a:r>
              <a:rPr lang="ru-RU" sz="2400" dirty="0" err="1" smtClean="0"/>
              <a:t>якій</a:t>
            </a:r>
            <a:r>
              <a:rPr lang="ru-RU" sz="2400" dirty="0" smtClean="0"/>
              <a:t> </a:t>
            </a:r>
            <a:r>
              <a:rPr lang="ru-RU" sz="2400" dirty="0" err="1" smtClean="0"/>
              <a:t>живуть</a:t>
            </a:r>
            <a:r>
              <a:rPr lang="ru-RU" sz="2400" dirty="0" smtClean="0"/>
              <a:t> </a:t>
            </a:r>
            <a:r>
              <a:rPr lang="ru-RU" sz="2400" dirty="0" err="1" smtClean="0"/>
              <a:t>учні</a:t>
            </a:r>
            <a:r>
              <a:rPr lang="ru-RU" sz="2400" dirty="0" smtClean="0"/>
              <a:t>;</a:t>
            </a:r>
          </a:p>
          <a:p>
            <a:r>
              <a:rPr lang="ru-RU" sz="2400" dirty="0" err="1" smtClean="0"/>
              <a:t>міждисциплінарне</a:t>
            </a:r>
            <a:r>
              <a:rPr lang="ru-RU" sz="2400" dirty="0" smtClean="0"/>
              <a:t>;</a:t>
            </a:r>
          </a:p>
          <a:p>
            <a:r>
              <a:rPr lang="ru-RU" sz="2400" dirty="0" err="1" smtClean="0"/>
              <a:t>зосереджується</a:t>
            </a:r>
            <a:r>
              <a:rPr lang="ru-RU" sz="2400" dirty="0" smtClean="0"/>
              <a:t> на </a:t>
            </a:r>
            <a:r>
              <a:rPr lang="ru-RU" sz="2400" dirty="0" err="1" smtClean="0"/>
              <a:t>сильних</a:t>
            </a:r>
            <a:r>
              <a:rPr lang="ru-RU" sz="2400" dirty="0" smtClean="0"/>
              <a:t> сторонах </a:t>
            </a:r>
            <a:r>
              <a:rPr lang="ru-RU" sz="2400" dirty="0" err="1" smtClean="0"/>
              <a:t>особистості</a:t>
            </a:r>
            <a:r>
              <a:rPr lang="ru-RU" sz="2400" dirty="0" smtClean="0"/>
              <a:t> </a:t>
            </a:r>
            <a:r>
              <a:rPr lang="ru-RU" sz="2400" dirty="0" err="1" smtClean="0"/>
              <a:t>учня</a:t>
            </a:r>
            <a:r>
              <a:rPr lang="ru-RU" sz="2400" dirty="0" smtClean="0"/>
              <a:t>;</a:t>
            </a:r>
          </a:p>
          <a:p>
            <a:r>
              <a:rPr lang="ru-RU" sz="2400" dirty="0" err="1" smtClean="0"/>
              <a:t>використовує</a:t>
            </a:r>
            <a:r>
              <a:rPr lang="ru-RU" sz="2400" dirty="0" smtClean="0"/>
              <a:t> </a:t>
            </a:r>
            <a:r>
              <a:rPr lang="ru-RU" sz="2400" dirty="0" err="1" smtClean="0"/>
              <a:t>формувальне</a:t>
            </a:r>
            <a:r>
              <a:rPr lang="ru-RU" sz="2400" dirty="0" smtClean="0"/>
              <a:t> </a:t>
            </a:r>
            <a:r>
              <a:rPr lang="ru-RU" sz="2400" dirty="0" err="1" smtClean="0"/>
              <a:t>оцінювання</a:t>
            </a:r>
            <a:r>
              <a:rPr lang="ru-RU" sz="2400" dirty="0" smtClean="0"/>
              <a:t>;</a:t>
            </a:r>
          </a:p>
          <a:p>
            <a:r>
              <a:rPr lang="ru-RU" sz="2400" dirty="0" err="1" smtClean="0"/>
              <a:t>гейміфіковане</a:t>
            </a:r>
            <a:r>
              <a:rPr lang="ru-RU" sz="2400" dirty="0" smtClean="0"/>
              <a:t>.</a:t>
            </a:r>
          </a:p>
          <a:p>
            <a:r>
              <a:rPr lang="ru-RU" sz="2400" dirty="0" err="1" smtClean="0"/>
              <a:t>Цілісне</a:t>
            </a:r>
            <a:r>
              <a:rPr lang="ru-RU" sz="2400" dirty="0" smtClean="0"/>
              <a:t> </a:t>
            </a:r>
            <a:r>
              <a:rPr lang="ru-RU" sz="2400" dirty="0" err="1" smtClean="0"/>
              <a:t>навчання</a:t>
            </a:r>
            <a:r>
              <a:rPr lang="ru-RU" sz="2400" dirty="0" smtClean="0"/>
              <a:t> </a:t>
            </a:r>
            <a:r>
              <a:rPr lang="ru-RU" sz="2400" dirty="0" err="1" smtClean="0"/>
              <a:t>допомагає</a:t>
            </a:r>
            <a:r>
              <a:rPr lang="ru-RU" sz="2400" dirty="0" smtClean="0"/>
              <a:t> </a:t>
            </a:r>
            <a:r>
              <a:rPr lang="ru-RU" sz="2400" dirty="0" err="1" smtClean="0"/>
              <a:t>задовольнити</a:t>
            </a:r>
            <a:r>
              <a:rPr lang="ru-RU" sz="2400" dirty="0" smtClean="0"/>
              <a:t> </a:t>
            </a:r>
            <a:r>
              <a:rPr lang="ru-RU" sz="2400" dirty="0" err="1" smtClean="0"/>
              <a:t>емоційні</a:t>
            </a:r>
            <a:r>
              <a:rPr lang="ru-RU" sz="2400" dirty="0" smtClean="0"/>
              <a:t>, </a:t>
            </a:r>
            <a:r>
              <a:rPr lang="ru-RU" sz="2400" dirty="0" err="1" smtClean="0"/>
              <a:t>соціальні</a:t>
            </a:r>
            <a:r>
              <a:rPr lang="ru-RU" sz="2400" dirty="0" smtClean="0"/>
              <a:t>, </a:t>
            </a:r>
            <a:r>
              <a:rPr lang="ru-RU" sz="2400" dirty="0" err="1" smtClean="0"/>
              <a:t>етичні</a:t>
            </a:r>
            <a:r>
              <a:rPr lang="ru-RU" sz="2400" dirty="0" smtClean="0"/>
              <a:t> та </a:t>
            </a:r>
            <a:r>
              <a:rPr lang="ru-RU" sz="2400" dirty="0" err="1" smtClean="0"/>
              <a:t>академічні</a:t>
            </a:r>
            <a:r>
              <a:rPr lang="ru-RU" sz="2400" dirty="0" smtClean="0"/>
              <a:t> потреби </a:t>
            </a:r>
            <a:r>
              <a:rPr lang="ru-RU" sz="2400" dirty="0" err="1" smtClean="0"/>
              <a:t>учнів</a:t>
            </a:r>
            <a:r>
              <a:rPr lang="ru-RU" sz="2400" dirty="0" smtClean="0"/>
              <a:t>. </a:t>
            </a:r>
            <a:r>
              <a:rPr lang="ru-RU" sz="2400" dirty="0" err="1" smtClean="0"/>
              <a:t>Тож</a:t>
            </a:r>
            <a:r>
              <a:rPr lang="ru-RU" sz="2400" dirty="0" smtClean="0"/>
              <a:t> не дивно, </a:t>
            </a:r>
            <a:r>
              <a:rPr lang="ru-RU" sz="2400" dirty="0" err="1" smtClean="0"/>
              <a:t>що</a:t>
            </a:r>
            <a:r>
              <a:rPr lang="ru-RU" sz="2400" dirty="0" smtClean="0"/>
              <a:t> </a:t>
            </a:r>
            <a:r>
              <a:rPr lang="ru-RU" sz="2400" dirty="0" err="1" smtClean="0"/>
              <a:t>його</a:t>
            </a:r>
            <a:r>
              <a:rPr lang="ru-RU" sz="2400" dirty="0" smtClean="0"/>
              <a:t> </a:t>
            </a:r>
            <a:r>
              <a:rPr lang="ru-RU" sz="2400" dirty="0" err="1" smtClean="0"/>
              <a:t>ідеї</a:t>
            </a:r>
            <a:r>
              <a:rPr lang="ru-RU" sz="2400" dirty="0" smtClean="0"/>
              <a:t> </a:t>
            </a:r>
            <a:r>
              <a:rPr lang="ru-RU" sz="2400" dirty="0" err="1" smtClean="0"/>
              <a:t>стають</a:t>
            </a:r>
            <a:r>
              <a:rPr lang="ru-RU" sz="2400" dirty="0" smtClean="0"/>
              <a:t> </a:t>
            </a:r>
            <a:r>
              <a:rPr lang="ru-RU" sz="2400" dirty="0" err="1" smtClean="0"/>
              <a:t>дедалі</a:t>
            </a:r>
            <a:r>
              <a:rPr lang="ru-RU" sz="2400" dirty="0" smtClean="0"/>
              <a:t> </a:t>
            </a:r>
            <a:r>
              <a:rPr lang="ru-RU" sz="2400" dirty="0" err="1" smtClean="0"/>
              <a:t>популярнішими</a:t>
            </a:r>
            <a:r>
              <a:rPr lang="ru-RU" sz="2400" dirty="0" smtClean="0"/>
              <a:t>.</a:t>
            </a:r>
          </a:p>
          <a:p>
            <a:endParaRPr lang="ru-RU" sz="2800" dirty="0"/>
          </a:p>
        </p:txBody>
      </p:sp>
      <p:pic>
        <p:nvPicPr>
          <p:cNvPr id="4" name="Picture 2" descr="Картинки по запросу учны розмовляють малюнок"/>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8781691" y="357721"/>
            <a:ext cx="3181678" cy="3648795"/>
          </a:xfrm>
          <a:prstGeom prst="rect">
            <a:avLst/>
          </a:prstGeom>
          <a:noFill/>
          <a:ln w="28575">
            <a:solidFill>
              <a:schemeClr val="accent1"/>
            </a:solidFill>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0044" y="609600"/>
            <a:ext cx="10434568" cy="1423481"/>
          </a:xfrm>
        </p:spPr>
        <p:txBody>
          <a:bodyPr>
            <a:normAutofit fontScale="90000"/>
          </a:bodyPr>
          <a:lstStyle/>
          <a:p>
            <a:r>
              <a:rPr lang="ru-RU" b="1" dirty="0" smtClean="0"/>
              <a:t>Синтез </a:t>
            </a:r>
            <a:r>
              <a:rPr lang="ru-RU" b="1" dirty="0" err="1" smtClean="0"/>
              <a:t>реальності</a:t>
            </a:r>
            <a:r>
              <a:rPr lang="ru-RU" b="1" dirty="0" smtClean="0"/>
              <a:t>, AR, AI та VR</a:t>
            </a:r>
            <a:br>
              <a:rPr lang="ru-RU" b="1" dirty="0" smtClean="0"/>
            </a:br>
            <a:endParaRPr lang="ru-RU" dirty="0"/>
          </a:p>
        </p:txBody>
      </p:sp>
      <p:sp>
        <p:nvSpPr>
          <p:cNvPr id="3" name="Текст 2"/>
          <p:cNvSpPr>
            <a:spLocks noGrp="1"/>
          </p:cNvSpPr>
          <p:nvPr>
            <p:ph type="body" idx="1"/>
          </p:nvPr>
        </p:nvSpPr>
        <p:spPr>
          <a:xfrm>
            <a:off x="4007796" y="1682885"/>
            <a:ext cx="7496816" cy="4227025"/>
          </a:xfrm>
        </p:spPr>
        <p:txBody>
          <a:bodyPr>
            <a:normAutofit lnSpcReduction="10000"/>
          </a:bodyPr>
          <a:lstStyle/>
          <a:p>
            <a:r>
              <a:rPr lang="ru-RU" dirty="0" err="1" smtClean="0"/>
              <a:t>Реальність</a:t>
            </a:r>
            <a:r>
              <a:rPr lang="ru-RU" dirty="0" smtClean="0"/>
              <a:t> </a:t>
            </a:r>
            <a:r>
              <a:rPr lang="ru-RU" dirty="0" err="1" smtClean="0"/>
              <a:t>змінюється</a:t>
            </a:r>
            <a:r>
              <a:rPr lang="ru-RU" dirty="0" smtClean="0"/>
              <a:t>. </a:t>
            </a:r>
            <a:r>
              <a:rPr lang="ru-RU" dirty="0" err="1" smtClean="0"/>
              <a:t>Якщо</a:t>
            </a:r>
            <a:r>
              <a:rPr lang="ru-RU" dirty="0" smtClean="0"/>
              <a:t> </a:t>
            </a:r>
            <a:r>
              <a:rPr lang="ru-RU" dirty="0" err="1" smtClean="0"/>
              <a:t>точніше</a:t>
            </a:r>
            <a:r>
              <a:rPr lang="ru-RU" dirty="0" smtClean="0"/>
              <a:t>, то до </a:t>
            </a:r>
            <a:r>
              <a:rPr lang="ru-RU" dirty="0" err="1" smtClean="0"/>
              <a:t>неї</a:t>
            </a:r>
            <a:r>
              <a:rPr lang="ru-RU" dirty="0" smtClean="0"/>
              <a:t> </a:t>
            </a:r>
            <a:r>
              <a:rPr lang="ru-RU" dirty="0" err="1" smtClean="0"/>
              <a:t>додаються</a:t>
            </a:r>
            <a:r>
              <a:rPr lang="ru-RU" dirty="0" smtClean="0"/>
              <a:t> </a:t>
            </a:r>
            <a:r>
              <a:rPr lang="ru-RU" dirty="0" err="1" smtClean="0"/>
              <a:t>такі</a:t>
            </a:r>
            <a:r>
              <a:rPr lang="ru-RU" dirty="0" smtClean="0"/>
              <a:t> </a:t>
            </a:r>
            <a:r>
              <a:rPr lang="ru-RU" dirty="0" err="1" smtClean="0"/>
              <a:t>нові</a:t>
            </a:r>
            <a:r>
              <a:rPr lang="ru-RU" dirty="0" smtClean="0"/>
              <a:t> та </a:t>
            </a:r>
            <a:r>
              <a:rPr lang="ru-RU" dirty="0" err="1" smtClean="0"/>
              <a:t>поки</a:t>
            </a:r>
            <a:r>
              <a:rPr lang="ru-RU" dirty="0" smtClean="0"/>
              <a:t> </a:t>
            </a:r>
            <a:r>
              <a:rPr lang="ru-RU" dirty="0" err="1" smtClean="0"/>
              <a:t>що</a:t>
            </a:r>
            <a:r>
              <a:rPr lang="ru-RU" dirty="0" smtClean="0"/>
              <a:t> не </a:t>
            </a:r>
            <a:r>
              <a:rPr lang="ru-RU" dirty="0" err="1" smtClean="0"/>
              <a:t>зовсім</a:t>
            </a:r>
            <a:r>
              <a:rPr lang="ru-RU" dirty="0" smtClean="0"/>
              <a:t> </a:t>
            </a:r>
            <a:r>
              <a:rPr lang="ru-RU" dirty="0" err="1" smtClean="0"/>
              <a:t>звичні</a:t>
            </a:r>
            <a:r>
              <a:rPr lang="ru-RU" dirty="0" smtClean="0"/>
              <a:t> </a:t>
            </a:r>
            <a:r>
              <a:rPr lang="ru-RU" dirty="0" err="1" smtClean="0"/>
              <a:t>технології</a:t>
            </a:r>
            <a:r>
              <a:rPr lang="ru-RU" dirty="0" smtClean="0"/>
              <a:t> як </a:t>
            </a:r>
            <a:r>
              <a:rPr lang="ru-RU" dirty="0" err="1" smtClean="0"/>
              <a:t>доповнена</a:t>
            </a:r>
            <a:r>
              <a:rPr lang="ru-RU" dirty="0" smtClean="0"/>
              <a:t> </a:t>
            </a:r>
            <a:r>
              <a:rPr lang="ru-RU" dirty="0" err="1" smtClean="0"/>
              <a:t>реальність</a:t>
            </a:r>
            <a:r>
              <a:rPr lang="ru-RU" dirty="0" smtClean="0"/>
              <a:t> (</a:t>
            </a:r>
            <a:r>
              <a:rPr lang="en-US" dirty="0" smtClean="0"/>
              <a:t>AR), </a:t>
            </a:r>
            <a:r>
              <a:rPr lang="ru-RU" dirty="0" err="1" smtClean="0"/>
              <a:t>віртуальна</a:t>
            </a:r>
            <a:r>
              <a:rPr lang="ru-RU" dirty="0" smtClean="0"/>
              <a:t> </a:t>
            </a:r>
            <a:r>
              <a:rPr lang="ru-RU" dirty="0" err="1" smtClean="0"/>
              <a:t>реальність</a:t>
            </a:r>
            <a:r>
              <a:rPr lang="ru-RU" dirty="0" smtClean="0"/>
              <a:t> (</a:t>
            </a:r>
            <a:r>
              <a:rPr lang="en-US" dirty="0" smtClean="0"/>
              <a:t>VR) </a:t>
            </a:r>
            <a:r>
              <a:rPr lang="ru-RU" dirty="0" smtClean="0"/>
              <a:t>та </a:t>
            </a:r>
            <a:r>
              <a:rPr lang="ru-RU" dirty="0" err="1" smtClean="0"/>
              <a:t>штучний</a:t>
            </a:r>
            <a:r>
              <a:rPr lang="ru-RU" dirty="0" smtClean="0"/>
              <a:t> </a:t>
            </a:r>
            <a:r>
              <a:rPr lang="ru-RU" dirty="0" err="1" smtClean="0"/>
              <a:t>інтелект</a:t>
            </a:r>
            <a:r>
              <a:rPr lang="ru-RU" dirty="0" smtClean="0"/>
              <a:t> (</a:t>
            </a:r>
            <a:r>
              <a:rPr lang="en-US" dirty="0" smtClean="0"/>
              <a:t>AI). </a:t>
            </a:r>
          </a:p>
          <a:p>
            <a:r>
              <a:rPr lang="ru-RU" dirty="0" err="1" smtClean="0"/>
              <a:t>Ці</a:t>
            </a:r>
            <a:r>
              <a:rPr lang="ru-RU" dirty="0" smtClean="0"/>
              <a:t> </a:t>
            </a:r>
            <a:r>
              <a:rPr lang="ru-RU" dirty="0" err="1" smtClean="0"/>
              <a:t>технології</a:t>
            </a:r>
            <a:r>
              <a:rPr lang="ru-RU" dirty="0" smtClean="0"/>
              <a:t> </a:t>
            </a:r>
            <a:r>
              <a:rPr lang="ru-RU" dirty="0" err="1" smtClean="0"/>
              <a:t>проникають</a:t>
            </a:r>
            <a:r>
              <a:rPr lang="ru-RU" dirty="0" smtClean="0"/>
              <a:t> буквально в </a:t>
            </a:r>
            <a:r>
              <a:rPr lang="ru-RU" dirty="0" err="1" smtClean="0"/>
              <a:t>усі</a:t>
            </a:r>
            <a:r>
              <a:rPr lang="ru-RU" dirty="0" smtClean="0"/>
              <a:t> </a:t>
            </a:r>
            <a:r>
              <a:rPr lang="ru-RU" dirty="0" err="1" smtClean="0"/>
              <a:t>сфери</a:t>
            </a:r>
            <a:r>
              <a:rPr lang="ru-RU" dirty="0" smtClean="0"/>
              <a:t> </a:t>
            </a:r>
            <a:r>
              <a:rPr lang="ru-RU" dirty="0" err="1" smtClean="0"/>
              <a:t>нашого</a:t>
            </a:r>
            <a:r>
              <a:rPr lang="ru-RU" dirty="0" smtClean="0"/>
              <a:t> </a:t>
            </a:r>
            <a:r>
              <a:rPr lang="ru-RU" dirty="0" err="1" smtClean="0"/>
              <a:t>життя</a:t>
            </a:r>
            <a:r>
              <a:rPr lang="ru-RU" dirty="0" smtClean="0"/>
              <a:t>, </a:t>
            </a:r>
            <a:r>
              <a:rPr lang="ru-RU" dirty="0" err="1" smtClean="0"/>
              <a:t>зокрема</a:t>
            </a:r>
            <a:r>
              <a:rPr lang="ru-RU" dirty="0" smtClean="0"/>
              <a:t> </a:t>
            </a:r>
            <a:r>
              <a:rPr lang="ru-RU" dirty="0" err="1" smtClean="0"/>
              <a:t>і</a:t>
            </a:r>
            <a:r>
              <a:rPr lang="ru-RU" dirty="0" smtClean="0"/>
              <a:t> </a:t>
            </a:r>
            <a:r>
              <a:rPr lang="ru-RU" dirty="0" err="1" smtClean="0"/>
              <a:t>в</a:t>
            </a:r>
            <a:r>
              <a:rPr lang="ru-RU" dirty="0" smtClean="0"/>
              <a:t> </a:t>
            </a:r>
            <a:r>
              <a:rPr lang="ru-RU" dirty="0" err="1" smtClean="0"/>
              <a:t>освітню</a:t>
            </a:r>
            <a:r>
              <a:rPr lang="ru-RU" dirty="0" smtClean="0"/>
              <a:t>. </a:t>
            </a:r>
            <a:r>
              <a:rPr lang="ru-RU" dirty="0" err="1" smtClean="0"/>
              <a:t>Упевнені</a:t>
            </a:r>
            <a:r>
              <a:rPr lang="ru-RU" dirty="0" smtClean="0"/>
              <a:t>, </a:t>
            </a:r>
            <a:r>
              <a:rPr lang="ru-RU" dirty="0" err="1" smtClean="0"/>
              <a:t>ви</a:t>
            </a:r>
            <a:r>
              <a:rPr lang="ru-RU" dirty="0" smtClean="0"/>
              <a:t> </a:t>
            </a:r>
            <a:r>
              <a:rPr lang="ru-RU" dirty="0" err="1" smtClean="0"/>
              <a:t>вже</a:t>
            </a:r>
            <a:r>
              <a:rPr lang="ru-RU" dirty="0" smtClean="0"/>
              <a:t> </a:t>
            </a:r>
            <a:r>
              <a:rPr lang="ru-RU" dirty="0" err="1" smtClean="0"/>
              <a:t>використовуєте</a:t>
            </a:r>
            <a:r>
              <a:rPr lang="ru-RU" dirty="0" smtClean="0"/>
              <a:t> на уроках </a:t>
            </a:r>
            <a:r>
              <a:rPr lang="ru-RU" dirty="0" err="1" smtClean="0"/>
              <a:t>додатки</a:t>
            </a:r>
            <a:r>
              <a:rPr lang="ru-RU" dirty="0" smtClean="0"/>
              <a:t> </a:t>
            </a:r>
            <a:r>
              <a:rPr lang="ru-RU" dirty="0" err="1" smtClean="0"/>
              <a:t>із</a:t>
            </a:r>
            <a:r>
              <a:rPr lang="ru-RU" dirty="0" smtClean="0"/>
              <a:t> </a:t>
            </a:r>
            <a:r>
              <a:rPr lang="ru-RU" dirty="0" err="1" smtClean="0"/>
              <a:t>доповненою</a:t>
            </a:r>
            <a:r>
              <a:rPr lang="ru-RU" dirty="0" smtClean="0"/>
              <a:t> </a:t>
            </a:r>
            <a:r>
              <a:rPr lang="ru-RU" dirty="0" err="1" smtClean="0"/>
              <a:t>реальністю</a:t>
            </a:r>
            <a:r>
              <a:rPr lang="ru-RU" dirty="0" smtClean="0"/>
              <a:t>, </a:t>
            </a:r>
            <a:r>
              <a:rPr lang="ru-RU" dirty="0" err="1" smtClean="0"/>
              <a:t>аби</a:t>
            </a:r>
            <a:r>
              <a:rPr lang="ru-RU" dirty="0" smtClean="0"/>
              <a:t> </a:t>
            </a:r>
            <a:r>
              <a:rPr lang="ru-RU" dirty="0" err="1" smtClean="0"/>
              <a:t>показати</a:t>
            </a:r>
            <a:r>
              <a:rPr lang="ru-RU" dirty="0" smtClean="0"/>
              <a:t> </a:t>
            </a:r>
            <a:r>
              <a:rPr lang="ru-RU" dirty="0" err="1" smtClean="0"/>
              <a:t>дітям</a:t>
            </a:r>
            <a:r>
              <a:rPr lang="ru-RU" dirty="0" smtClean="0"/>
              <a:t>, як </a:t>
            </a:r>
            <a:r>
              <a:rPr lang="ru-RU" dirty="0" err="1" smtClean="0"/>
              <a:t>проводити</a:t>
            </a:r>
            <a:r>
              <a:rPr lang="ru-RU" dirty="0" smtClean="0"/>
              <a:t> </a:t>
            </a:r>
            <a:r>
              <a:rPr lang="ru-RU" dirty="0" err="1" smtClean="0"/>
              <a:t>складний</a:t>
            </a:r>
            <a:r>
              <a:rPr lang="ru-RU" dirty="0" smtClean="0"/>
              <a:t> </a:t>
            </a:r>
            <a:r>
              <a:rPr lang="ru-RU" dirty="0" err="1" smtClean="0"/>
              <a:t>фізичний</a:t>
            </a:r>
            <a:r>
              <a:rPr lang="ru-RU" dirty="0" smtClean="0"/>
              <a:t> </a:t>
            </a:r>
            <a:r>
              <a:rPr lang="ru-RU" dirty="0" err="1" smtClean="0"/>
              <a:t>експеримент</a:t>
            </a:r>
            <a:r>
              <a:rPr lang="ru-RU" dirty="0" smtClean="0"/>
              <a:t>, </a:t>
            </a:r>
            <a:r>
              <a:rPr lang="ru-RU" dirty="0" err="1" smtClean="0"/>
              <a:t>або</a:t>
            </a:r>
            <a:r>
              <a:rPr lang="ru-RU" dirty="0" smtClean="0"/>
              <a:t> </a:t>
            </a:r>
            <a:r>
              <a:rPr lang="ru-RU" dirty="0" err="1" smtClean="0"/>
              <a:t>як</a:t>
            </a:r>
            <a:r>
              <a:rPr lang="ru-RU" dirty="0" smtClean="0"/>
              <a:t> </a:t>
            </a:r>
            <a:r>
              <a:rPr lang="ru-RU" dirty="0" err="1" smtClean="0"/>
              <a:t>виглядають</a:t>
            </a:r>
            <a:r>
              <a:rPr lang="ru-RU" dirty="0" smtClean="0"/>
              <a:t> у </a:t>
            </a:r>
            <a:r>
              <a:rPr lang="ru-RU" dirty="0" err="1" smtClean="0"/>
              <a:t>реальності</a:t>
            </a:r>
            <a:r>
              <a:rPr lang="ru-RU" dirty="0" smtClean="0"/>
              <a:t> </a:t>
            </a:r>
            <a:r>
              <a:rPr lang="ru-RU" dirty="0" err="1" smtClean="0"/>
              <a:t>тварини</a:t>
            </a:r>
            <a:r>
              <a:rPr lang="ru-RU" dirty="0" smtClean="0"/>
              <a:t>, </a:t>
            </a:r>
            <a:r>
              <a:rPr lang="ru-RU" dirty="0" err="1" smtClean="0"/>
              <a:t>що</a:t>
            </a:r>
            <a:r>
              <a:rPr lang="ru-RU" dirty="0" smtClean="0"/>
              <a:t> </a:t>
            </a:r>
            <a:r>
              <a:rPr lang="ru-RU" dirty="0" err="1" smtClean="0"/>
              <a:t>живуть</a:t>
            </a:r>
            <a:r>
              <a:rPr lang="ru-RU" dirty="0" smtClean="0"/>
              <a:t> на далеких континентах. Так от, </a:t>
            </a:r>
            <a:r>
              <a:rPr lang="ru-RU" dirty="0" err="1" smtClean="0"/>
              <a:t>технологій</a:t>
            </a:r>
            <a:r>
              <a:rPr lang="ru-RU" dirty="0" smtClean="0"/>
              <a:t> буде </a:t>
            </a:r>
            <a:r>
              <a:rPr lang="ru-RU" dirty="0" err="1" smtClean="0"/>
              <a:t>лише</a:t>
            </a:r>
            <a:r>
              <a:rPr lang="ru-RU" dirty="0" smtClean="0"/>
              <a:t> </a:t>
            </a:r>
            <a:r>
              <a:rPr lang="ru-RU" dirty="0" err="1" smtClean="0"/>
              <a:t>більше</a:t>
            </a:r>
            <a:r>
              <a:rPr lang="ru-RU" dirty="0" smtClean="0"/>
              <a:t>! </a:t>
            </a:r>
          </a:p>
          <a:p>
            <a:r>
              <a:rPr lang="ru-RU" dirty="0" smtClean="0"/>
              <a:t>Як </a:t>
            </a:r>
            <a:r>
              <a:rPr lang="ru-RU" dirty="0" err="1" smtClean="0"/>
              <a:t>стверджують</a:t>
            </a:r>
            <a:r>
              <a:rPr lang="ru-RU" dirty="0" smtClean="0"/>
              <a:t> </a:t>
            </a:r>
            <a:r>
              <a:rPr lang="ru-RU" dirty="0" err="1" smtClean="0"/>
              <a:t>аналітики</a:t>
            </a:r>
            <a:r>
              <a:rPr lang="ru-RU" dirty="0" smtClean="0"/>
              <a:t>, </a:t>
            </a:r>
            <a:r>
              <a:rPr lang="en-US" dirty="0" smtClean="0"/>
              <a:t>AI </a:t>
            </a:r>
            <a:r>
              <a:rPr lang="ru-RU" dirty="0" err="1" smtClean="0"/>
              <a:t>вже</a:t>
            </a:r>
            <a:r>
              <a:rPr lang="ru-RU" dirty="0" smtClean="0"/>
              <a:t> </a:t>
            </a:r>
            <a:r>
              <a:rPr lang="ru-RU" dirty="0" err="1" smtClean="0"/>
              <a:t>незабаром</a:t>
            </a:r>
            <a:r>
              <a:rPr lang="ru-RU" dirty="0" smtClean="0"/>
              <a:t> </a:t>
            </a:r>
            <a:r>
              <a:rPr lang="ru-RU" dirty="0" err="1" smtClean="0"/>
              <a:t>почне</a:t>
            </a:r>
            <a:r>
              <a:rPr lang="ru-RU" dirty="0" smtClean="0"/>
              <a:t> </a:t>
            </a:r>
            <a:r>
              <a:rPr lang="ru-RU" dirty="0" err="1" smtClean="0"/>
              <a:t>допомагати</a:t>
            </a:r>
            <a:r>
              <a:rPr lang="ru-RU" dirty="0" smtClean="0"/>
              <a:t> </a:t>
            </a:r>
            <a:r>
              <a:rPr lang="ru-RU" dirty="0" err="1" smtClean="0"/>
              <a:t>вчителю</a:t>
            </a:r>
            <a:r>
              <a:rPr lang="ru-RU" dirty="0" smtClean="0"/>
              <a:t> </a:t>
            </a:r>
            <a:r>
              <a:rPr lang="ru-RU" dirty="0" err="1" smtClean="0"/>
              <a:t>перевіряти</a:t>
            </a:r>
            <a:r>
              <a:rPr lang="ru-RU" dirty="0" smtClean="0"/>
              <a:t> </a:t>
            </a:r>
            <a:r>
              <a:rPr lang="ru-RU" dirty="0" err="1" smtClean="0"/>
              <a:t>контрольні</a:t>
            </a:r>
            <a:r>
              <a:rPr lang="ru-RU" dirty="0" smtClean="0"/>
              <a:t>, </a:t>
            </a:r>
            <a:r>
              <a:rPr lang="ru-RU" dirty="0" err="1" smtClean="0"/>
              <a:t>оформлювати</a:t>
            </a:r>
            <a:r>
              <a:rPr lang="ru-RU" dirty="0" smtClean="0"/>
              <a:t> </a:t>
            </a:r>
            <a:r>
              <a:rPr lang="ru-RU" dirty="0" err="1" smtClean="0"/>
              <a:t>документи</a:t>
            </a:r>
            <a:r>
              <a:rPr lang="ru-RU" dirty="0" smtClean="0"/>
              <a:t> та </a:t>
            </a:r>
            <a:r>
              <a:rPr lang="ru-RU" dirty="0" err="1" smtClean="0"/>
              <a:t>готувати</a:t>
            </a:r>
            <a:r>
              <a:rPr lang="ru-RU" dirty="0" smtClean="0"/>
              <a:t> </a:t>
            </a:r>
            <a:r>
              <a:rPr lang="ru-RU" dirty="0" err="1" smtClean="0"/>
              <a:t>звіти</a:t>
            </a:r>
            <a:r>
              <a:rPr lang="ru-RU" dirty="0" smtClean="0"/>
              <a:t> (а </a:t>
            </a:r>
            <a:r>
              <a:rPr lang="ru-RU" dirty="0" err="1" smtClean="0"/>
              <a:t>це</a:t>
            </a:r>
            <a:r>
              <a:rPr lang="ru-RU" dirty="0" smtClean="0"/>
              <a:t> </a:t>
            </a:r>
            <a:r>
              <a:rPr lang="ru-RU" dirty="0" err="1" smtClean="0"/>
              <a:t>зручно</a:t>
            </a:r>
            <a:r>
              <a:rPr lang="ru-RU" dirty="0" smtClean="0"/>
              <a:t>, </a:t>
            </a:r>
            <a:r>
              <a:rPr lang="ru-RU" dirty="0" err="1" smtClean="0"/>
              <a:t>чи</a:t>
            </a:r>
            <a:r>
              <a:rPr lang="ru-RU" dirty="0" smtClean="0"/>
              <a:t> не так?). А </a:t>
            </a:r>
            <a:r>
              <a:rPr lang="ru-RU" dirty="0" err="1" smtClean="0"/>
              <a:t>завдяки</a:t>
            </a:r>
            <a:r>
              <a:rPr lang="ru-RU" dirty="0" smtClean="0"/>
              <a:t> </a:t>
            </a:r>
            <a:r>
              <a:rPr lang="en-US" dirty="0" smtClean="0"/>
              <a:t>VR </a:t>
            </a:r>
            <a:r>
              <a:rPr lang="ru-RU" dirty="0" err="1" smtClean="0"/>
              <a:t>діти</a:t>
            </a:r>
            <a:r>
              <a:rPr lang="ru-RU" dirty="0" smtClean="0"/>
              <a:t> </a:t>
            </a:r>
            <a:r>
              <a:rPr lang="ru-RU" dirty="0" err="1" smtClean="0"/>
              <a:t>зможуть</a:t>
            </a:r>
            <a:r>
              <a:rPr lang="ru-RU" dirty="0" smtClean="0"/>
              <a:t> легко </a:t>
            </a:r>
            <a:r>
              <a:rPr lang="ru-RU" dirty="0" err="1" smtClean="0"/>
              <a:t>перенестися</a:t>
            </a:r>
            <a:r>
              <a:rPr lang="ru-RU" dirty="0" smtClean="0"/>
              <a:t> </a:t>
            </a:r>
            <a:r>
              <a:rPr lang="ru-RU" dirty="0" err="1" smtClean="0"/>
              <a:t>із</a:t>
            </a:r>
            <a:r>
              <a:rPr lang="ru-RU" dirty="0" smtClean="0"/>
              <a:t> </a:t>
            </a:r>
            <a:r>
              <a:rPr lang="ru-RU" dirty="0" err="1" smtClean="0"/>
              <a:t>класу</a:t>
            </a:r>
            <a:r>
              <a:rPr lang="ru-RU" dirty="0" smtClean="0"/>
              <a:t> на </a:t>
            </a:r>
            <a:r>
              <a:rPr lang="ru-RU" dirty="0" err="1" smtClean="0"/>
              <a:t>будь-яку</a:t>
            </a:r>
            <a:r>
              <a:rPr lang="ru-RU" dirty="0" smtClean="0"/>
              <a:t> </a:t>
            </a:r>
            <a:r>
              <a:rPr lang="ru-RU" dirty="0" err="1" smtClean="0"/>
              <a:t>іншу</a:t>
            </a:r>
            <a:r>
              <a:rPr lang="ru-RU" dirty="0" smtClean="0"/>
              <a:t> </a:t>
            </a:r>
            <a:r>
              <a:rPr lang="ru-RU" dirty="0" err="1" smtClean="0"/>
              <a:t>локацію</a:t>
            </a:r>
            <a:r>
              <a:rPr lang="ru-RU" dirty="0" smtClean="0"/>
              <a:t>, </a:t>
            </a:r>
            <a:r>
              <a:rPr lang="ru-RU" dirty="0" err="1" smtClean="0"/>
              <a:t>пов’язану</a:t>
            </a:r>
            <a:r>
              <a:rPr lang="ru-RU" dirty="0" smtClean="0"/>
              <a:t> </a:t>
            </a:r>
            <a:r>
              <a:rPr lang="ru-RU" dirty="0" err="1" smtClean="0"/>
              <a:t>з</a:t>
            </a:r>
            <a:r>
              <a:rPr lang="ru-RU" dirty="0" smtClean="0"/>
              <a:t> </a:t>
            </a:r>
            <a:r>
              <a:rPr lang="ru-RU" dirty="0" err="1" smtClean="0"/>
              <a:t>навчальною</a:t>
            </a:r>
            <a:r>
              <a:rPr lang="ru-RU" dirty="0" smtClean="0"/>
              <a:t> темою. </a:t>
            </a:r>
            <a:r>
              <a:rPr lang="ru-RU" dirty="0" err="1" smtClean="0"/>
              <a:t>Майбутнє</a:t>
            </a:r>
            <a:r>
              <a:rPr lang="ru-RU" dirty="0" smtClean="0"/>
              <a:t> </a:t>
            </a:r>
            <a:r>
              <a:rPr lang="ru-RU" dirty="0" err="1" smtClean="0"/>
              <a:t>вже</a:t>
            </a:r>
            <a:r>
              <a:rPr lang="ru-RU" dirty="0" smtClean="0"/>
              <a:t> настало! </a:t>
            </a:r>
          </a:p>
          <a:p>
            <a:r>
              <a:rPr lang="ru-RU" dirty="0" smtClean="0"/>
              <a:t>2023 </a:t>
            </a:r>
            <a:r>
              <a:rPr lang="ru-RU" dirty="0" err="1" smtClean="0"/>
              <a:t>рік</a:t>
            </a:r>
            <a:r>
              <a:rPr lang="ru-RU" dirty="0" smtClean="0"/>
              <a:t> </a:t>
            </a:r>
            <a:r>
              <a:rPr lang="ru-RU" dirty="0" err="1" smtClean="0"/>
              <a:t>відкриває</a:t>
            </a:r>
            <a:r>
              <a:rPr lang="ru-RU" dirty="0" smtClean="0"/>
              <a:t> </a:t>
            </a:r>
            <a:r>
              <a:rPr lang="ru-RU" dirty="0" err="1" smtClean="0"/>
              <a:t>чудові</a:t>
            </a:r>
            <a:r>
              <a:rPr lang="ru-RU" dirty="0" smtClean="0"/>
              <a:t> </a:t>
            </a:r>
            <a:r>
              <a:rPr lang="ru-RU" dirty="0" err="1" smtClean="0"/>
              <a:t>перспективи</a:t>
            </a:r>
            <a:r>
              <a:rPr lang="ru-RU" dirty="0" smtClean="0"/>
              <a:t> для </a:t>
            </a:r>
            <a:r>
              <a:rPr lang="ru-RU" dirty="0" err="1" smtClean="0"/>
              <a:t>роботи</a:t>
            </a:r>
            <a:r>
              <a:rPr lang="ru-RU" dirty="0" smtClean="0"/>
              <a:t> </a:t>
            </a:r>
            <a:r>
              <a:rPr lang="ru-RU" dirty="0" err="1" smtClean="0"/>
              <a:t>вчителів</a:t>
            </a:r>
            <a:r>
              <a:rPr lang="ru-RU" dirty="0" smtClean="0"/>
              <a:t> та </a:t>
            </a:r>
            <a:r>
              <a:rPr lang="ru-RU" dirty="0" err="1" smtClean="0"/>
              <a:t>навчання</a:t>
            </a:r>
            <a:r>
              <a:rPr lang="ru-RU" dirty="0" smtClean="0"/>
              <a:t>. </a:t>
            </a:r>
            <a:r>
              <a:rPr lang="ru-RU" dirty="0" err="1" smtClean="0"/>
              <a:t>Упевнені</a:t>
            </a:r>
            <a:r>
              <a:rPr lang="ru-RU" dirty="0" smtClean="0"/>
              <a:t>, буде </a:t>
            </a:r>
            <a:r>
              <a:rPr lang="ru-RU" dirty="0" err="1" smtClean="0"/>
              <a:t>цікаво</a:t>
            </a:r>
            <a:r>
              <a:rPr lang="ru-RU" dirty="0" smtClean="0"/>
              <a:t>!</a:t>
            </a:r>
          </a:p>
          <a:p>
            <a:endParaRPr lang="ru-RU" dirty="0"/>
          </a:p>
        </p:txBody>
      </p:sp>
      <p:pic>
        <p:nvPicPr>
          <p:cNvPr id="4" name="Picture 2" descr="Похожее изображение"/>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2556" y="1371599"/>
            <a:ext cx="3515879" cy="4260715"/>
          </a:xfrm>
          <a:prstGeom prst="rect">
            <a:avLst/>
          </a:prstGeom>
          <a:noFill/>
          <a:ln w="19050">
            <a:solidFill>
              <a:schemeClr val="accent1"/>
            </a:solidFill>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818" y="0"/>
            <a:ext cx="11296793" cy="942109"/>
          </a:xfrm>
        </p:spPr>
        <p:txBody>
          <a:bodyPr>
            <a:normAutofit fontScale="90000"/>
          </a:bodyPr>
          <a:lstStyle/>
          <a:p>
            <a:r>
              <a:rPr lang="uk-UA" sz="6000" dirty="0" smtClean="0">
                <a:solidFill>
                  <a:schemeClr val="accent1"/>
                </a:solidFill>
              </a:rPr>
              <a:t>Висновок:</a:t>
            </a:r>
            <a:endParaRPr lang="ru-RU" sz="6000" dirty="0">
              <a:solidFill>
                <a:schemeClr val="accent1"/>
              </a:solidFill>
            </a:endParaRPr>
          </a:p>
        </p:txBody>
      </p:sp>
      <p:sp>
        <p:nvSpPr>
          <p:cNvPr id="3" name="Текст 2"/>
          <p:cNvSpPr>
            <a:spLocks noGrp="1"/>
          </p:cNvSpPr>
          <p:nvPr>
            <p:ph type="body" idx="1"/>
          </p:nvPr>
        </p:nvSpPr>
        <p:spPr>
          <a:xfrm>
            <a:off x="3338945" y="762000"/>
            <a:ext cx="8880764" cy="6095999"/>
          </a:xfrm>
        </p:spPr>
        <p:txBody>
          <a:bodyPr>
            <a:normAutofit/>
          </a:bodyPr>
          <a:lstStyle/>
          <a:p>
            <a:r>
              <a:rPr lang="ru-RU" sz="2400" dirty="0" smtClean="0"/>
              <a:t>  </a:t>
            </a:r>
            <a:r>
              <a:rPr lang="uk-UA" sz="2400" dirty="0" smtClean="0"/>
              <a:t>Актуальні </a:t>
            </a:r>
            <a:r>
              <a:rPr lang="ru-RU" sz="2400" dirty="0" smtClean="0"/>
              <a:t>проблеми</a:t>
            </a:r>
            <a:r>
              <a:rPr lang="en-US" sz="2400" dirty="0" smtClean="0"/>
              <a:t> c</a:t>
            </a:r>
            <a:r>
              <a:rPr lang="ru-RU" sz="2400" dirty="0" smtClean="0"/>
              <a:t>ьогодення вимагають від людини швидкої реакції та всебічної підготовленості. Такі проблеми мають міждисциплінарний характер.</a:t>
            </a:r>
          </a:p>
          <a:p>
            <a:r>
              <a:rPr lang="ru-RU" sz="2400" dirty="0" smtClean="0"/>
              <a:t>   Для вдалого їх вирішення потрібно вміти інтегрувати знання з різних наукових галузей.</a:t>
            </a:r>
          </a:p>
          <a:p>
            <a:r>
              <a:rPr lang="ru-RU" sz="2400" dirty="0" smtClean="0"/>
              <a:t>   Учні мають орієнтуватися в отриманій інформації: переробляти її, усвідомлювати, аналізувати та синтезувати. </a:t>
            </a:r>
          </a:p>
          <a:p>
            <a:r>
              <a:rPr lang="ru-RU" sz="2400" dirty="0" smtClean="0"/>
              <a:t>   Безперечний помічник у вирішенні цих складних задач – науково-технічний прогрес. </a:t>
            </a:r>
          </a:p>
          <a:p>
            <a:r>
              <a:rPr lang="ru-RU" sz="2400" dirty="0" smtClean="0"/>
              <a:t>   Застосування на практиці та впровадження в освітнє середовище напрацювань 21 століття, безперечно, дуже важливе, але </a:t>
            </a:r>
            <a:r>
              <a:rPr lang="ru-RU" sz="2400" dirty="0" smtClean="0">
                <a:solidFill>
                  <a:schemeClr val="accent1"/>
                </a:solidFill>
              </a:rPr>
              <a:t>найголовніше</a:t>
            </a:r>
            <a:r>
              <a:rPr lang="ru-RU" sz="2400" dirty="0" smtClean="0"/>
              <a:t>, у гонитві за новаторством, не забути, що «нове» не значить «краще», а показник «кращого» - це </a:t>
            </a:r>
            <a:r>
              <a:rPr lang="ru-RU" sz="2400" dirty="0" smtClean="0">
                <a:solidFill>
                  <a:schemeClr val="accent1"/>
                </a:solidFill>
              </a:rPr>
              <a:t>високий рівень знань </a:t>
            </a:r>
            <a:r>
              <a:rPr lang="ru-RU" sz="2400" dirty="0" smtClean="0"/>
              <a:t>Ваших учнів!</a:t>
            </a:r>
          </a:p>
          <a:p>
            <a:endParaRPr lang="ru-RU" sz="2400" dirty="0"/>
          </a:p>
        </p:txBody>
      </p:sp>
      <p:pic>
        <p:nvPicPr>
          <p:cNvPr id="4098"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55963" y="762000"/>
            <a:ext cx="2382982" cy="60351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07604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9383" y="152399"/>
            <a:ext cx="10216138" cy="3240505"/>
          </a:xfrm>
        </p:spPr>
        <p:txBody>
          <a:bodyPr>
            <a:normAutofit/>
          </a:bodyPr>
          <a:lstStyle/>
          <a:p>
            <a:r>
              <a:rPr lang="uk-UA" sz="8000" i="1" dirty="0" smtClean="0">
                <a:solidFill>
                  <a:schemeClr val="accent1"/>
                </a:solidFill>
              </a:rPr>
              <a:t>ДЯКУЮ ЗА УВАГУ </a:t>
            </a:r>
            <a:r>
              <a:rPr lang="uk-UA" sz="8000" dirty="0" smtClean="0">
                <a:solidFill>
                  <a:schemeClr val="accent1"/>
                </a:solidFill>
              </a:rPr>
              <a:t>!</a:t>
            </a:r>
            <a:endParaRPr lang="ru-RU" sz="8000" dirty="0">
              <a:solidFill>
                <a:schemeClr val="accent1"/>
              </a:solidFill>
            </a:endParaRPr>
          </a:p>
        </p:txBody>
      </p:sp>
      <p:pic>
        <p:nvPicPr>
          <p:cNvPr id="4" name="Picture 6" descr="Картинки по запросу учны розмовляють малюнок"/>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25939" y="2783655"/>
            <a:ext cx="5233843" cy="407434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12" descr="Похожее изображение"/>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91047" y="1094508"/>
            <a:ext cx="5043054" cy="59020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4943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90655" y="180108"/>
            <a:ext cx="6941126" cy="6677891"/>
          </a:xfrm>
        </p:spPr>
        <p:txBody>
          <a:bodyPr>
            <a:normAutofit fontScale="90000"/>
          </a:bodyPr>
          <a:lstStyle/>
          <a:p>
            <a:r>
              <a:rPr lang="uk-UA" dirty="0" smtClean="0">
                <a:solidFill>
                  <a:schemeClr val="accent1"/>
                </a:solidFill>
              </a:rPr>
              <a:t>Мета:</a:t>
            </a:r>
            <a:r>
              <a:rPr lang="uk-UA" dirty="0" smtClean="0"/>
              <a:t> визначити та  обговорити нові підходи до процесу навчання. Розглянути деякі сучасні освітні технології, програми та методики навчання, їх особливості, переваги, недоліки та результативність. </a:t>
            </a:r>
            <a:endParaRPr lang="ru-RU" dirty="0"/>
          </a:p>
        </p:txBody>
      </p:sp>
      <p:pic>
        <p:nvPicPr>
          <p:cNvPr id="5" name="Picture 4" descr="Похожее изображение"/>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5403273" cy="62068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2353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97382" y="209550"/>
            <a:ext cx="8161801" cy="6006424"/>
          </a:xfrm>
        </p:spPr>
        <p:txBody>
          <a:bodyPr>
            <a:normAutofit/>
          </a:bodyPr>
          <a:lstStyle/>
          <a:p>
            <a:r>
              <a:rPr lang="uk-UA" sz="3600" i="1" dirty="0" smtClean="0">
                <a:solidFill>
                  <a:schemeClr val="accent1"/>
                </a:solidFill>
              </a:rPr>
              <a:t>Використані матеріали та джерела:</a:t>
            </a:r>
            <a:r>
              <a:rPr lang="uk-UA" sz="2400" i="1" dirty="0" smtClean="0">
                <a:solidFill>
                  <a:schemeClr val="accent1"/>
                </a:solidFill>
              </a:rPr>
              <a:t/>
            </a:r>
            <a:br>
              <a:rPr lang="uk-UA" sz="2400" i="1" dirty="0" smtClean="0">
                <a:solidFill>
                  <a:schemeClr val="accent1"/>
                </a:solidFill>
              </a:rPr>
            </a:br>
            <a:r>
              <a:rPr lang="ru-RU" sz="2400" b="1" dirty="0" smtClean="0"/>
              <a:t> Журнал «На Урок»</a:t>
            </a:r>
            <a:r>
              <a:rPr lang="ru-RU" sz="2400" dirty="0" smtClean="0"/>
              <a:t> </a:t>
            </a:r>
            <a:br>
              <a:rPr lang="ru-RU" sz="2400" dirty="0" smtClean="0"/>
            </a:br>
            <a:r>
              <a:rPr lang="ru-RU" sz="2400" dirty="0" smtClean="0"/>
              <a:t/>
            </a:r>
            <a:br>
              <a:rPr lang="ru-RU" sz="2400" dirty="0" smtClean="0"/>
            </a:br>
            <a:r>
              <a:rPr lang="en-US" sz="2400" dirty="0" smtClean="0"/>
              <a:t> https://vseosvita.ua/ </a:t>
            </a:r>
            <a:r>
              <a:rPr lang="uk-UA" sz="2400" dirty="0" smtClean="0"/>
              <a:t/>
            </a:r>
            <a:br>
              <a:rPr lang="uk-UA" sz="2400" dirty="0" smtClean="0"/>
            </a:br>
            <a:r>
              <a:rPr lang="ru-RU" sz="2400" dirty="0" smtClean="0"/>
              <a:t/>
            </a:r>
            <a:br>
              <a:rPr lang="ru-RU" sz="2400" dirty="0" smtClean="0"/>
            </a:br>
            <a:r>
              <a:rPr lang="ru-RU" sz="2400" dirty="0" smtClean="0"/>
              <a:t> </a:t>
            </a:r>
            <a:r>
              <a:rPr lang="ru-RU" sz="2400" dirty="0" err="1" smtClean="0"/>
              <a:t>Наумук</a:t>
            </a:r>
            <a:r>
              <a:rPr lang="ru-RU" sz="2400" dirty="0" smtClean="0"/>
              <a:t> - </a:t>
            </a:r>
            <a:r>
              <a:rPr lang="ru-RU" sz="2400" dirty="0" err="1" smtClean="0"/>
              <a:t>Цитовано</a:t>
            </a:r>
            <a:r>
              <a:rPr lang="ru-RU" sz="2400" dirty="0" smtClean="0"/>
              <a:t> в 4 </a:t>
            </a:r>
            <a:r>
              <a:rPr lang="ru-RU" sz="2400" dirty="0" err="1" smtClean="0"/>
              <a:t>джерелах</a:t>
            </a:r>
            <a:r>
              <a:rPr lang="ru-RU" sz="2400" dirty="0" smtClean="0"/>
              <a:t/>
            </a:r>
            <a:br>
              <a:rPr lang="ru-RU" sz="2400" dirty="0" smtClean="0"/>
            </a:br>
            <a:r>
              <a:rPr lang="ru-RU" sz="2400" dirty="0" smtClean="0">
                <a:hlinkClick r:id="rId2"/>
              </a:rPr>
              <a:t>Неформальна </a:t>
            </a:r>
            <a:r>
              <a:rPr lang="ru-RU" sz="2400" dirty="0" err="1" smtClean="0">
                <a:hlinkClick r:id="rId2"/>
              </a:rPr>
              <a:t>освіта</a:t>
            </a:r>
            <a:r>
              <a:rPr lang="ru-RU" sz="2400" dirty="0" smtClean="0">
                <a:hlinkClick r:id="rId2"/>
              </a:rPr>
              <a:t> </a:t>
            </a:r>
            <a:r>
              <a:rPr lang="ru-RU" sz="2400" dirty="0" err="1" smtClean="0">
                <a:hlinkClick r:id="rId2"/>
              </a:rPr>
              <a:t>дорослих</a:t>
            </a:r>
            <a:r>
              <a:rPr lang="ru-RU" sz="2400" dirty="0" smtClean="0">
                <a:hlinkClick r:id="rId2"/>
              </a:rPr>
              <a:t>–</a:t>
            </a:r>
            <a:r>
              <a:rPr lang="ru-RU" sz="2400" b="1" dirty="0" err="1" smtClean="0">
                <a:hlinkClick r:id="rId2"/>
              </a:rPr>
              <a:t>освітній</a:t>
            </a:r>
            <a:r>
              <a:rPr lang="ru-RU" sz="2400" b="1" dirty="0" smtClean="0">
                <a:hlinkClick r:id="rId2"/>
              </a:rPr>
              <a:t> тренд </a:t>
            </a:r>
            <a:r>
              <a:rPr lang="ru-RU" sz="2400" dirty="0" smtClean="0">
                <a:hlinkClick r:id="rId2"/>
              </a:rPr>
              <a:t>ХХІ …</a:t>
            </a:r>
            <a:r>
              <a:rPr lang="ru-RU" sz="2400" dirty="0" smtClean="0"/>
              <a:t> - ‎</a:t>
            </a:r>
            <a:r>
              <a:rPr lang="ru-RU" sz="2400" dirty="0" err="1" smtClean="0"/>
              <a:t>Аніщенко</a:t>
            </a:r>
            <a:r>
              <a:rPr lang="ru-RU" sz="2400" dirty="0" smtClean="0"/>
              <a:t> - </a:t>
            </a:r>
            <a:r>
              <a:rPr lang="ru-RU" sz="2400" dirty="0" err="1" smtClean="0"/>
              <a:t>Цитовано</a:t>
            </a:r>
            <a:r>
              <a:rPr lang="ru-RU" sz="2400" dirty="0" smtClean="0"/>
              <a:t> в 24 </a:t>
            </a:r>
            <a:r>
              <a:rPr lang="ru-RU" sz="2400" dirty="0" err="1" smtClean="0"/>
              <a:t>джерелах</a:t>
            </a:r>
            <a:r>
              <a:rPr lang="ru-RU" sz="2400" dirty="0" smtClean="0"/>
              <a:t/>
            </a:r>
            <a:br>
              <a:rPr lang="ru-RU" sz="2400" dirty="0" smtClean="0"/>
            </a:br>
            <a:r>
              <a:rPr lang="ru-RU" sz="2400" dirty="0" err="1" smtClean="0">
                <a:hlinkClick r:id="rId3"/>
              </a:rPr>
              <a:t>Гейміфікація</a:t>
            </a:r>
            <a:r>
              <a:rPr lang="ru-RU" sz="2400" dirty="0" smtClean="0">
                <a:hlinkClick r:id="rId3"/>
              </a:rPr>
              <a:t> як </a:t>
            </a:r>
            <a:r>
              <a:rPr lang="ru-RU" sz="2400" b="1" dirty="0" err="1" smtClean="0">
                <a:hlinkClick r:id="rId3"/>
              </a:rPr>
              <a:t>сучасний</a:t>
            </a:r>
            <a:r>
              <a:rPr lang="ru-RU" sz="2400" b="1" dirty="0" smtClean="0">
                <a:hlinkClick r:id="rId3"/>
              </a:rPr>
              <a:t> </a:t>
            </a:r>
            <a:r>
              <a:rPr lang="ru-RU" sz="2400" b="1" dirty="0" err="1" smtClean="0">
                <a:hlinkClick r:id="rId3"/>
              </a:rPr>
              <a:t>освітній</a:t>
            </a:r>
            <a:r>
              <a:rPr lang="ru-RU" sz="2400" b="1" dirty="0" smtClean="0">
                <a:hlinkClick r:id="rId3"/>
              </a:rPr>
              <a:t> тренд</a:t>
            </a:r>
            <a:r>
              <a:rPr lang="ru-RU" sz="2400" dirty="0" smtClean="0"/>
              <a:t> - ‎Саган - </a:t>
            </a:r>
            <a:r>
              <a:rPr lang="ru-RU" sz="2400" dirty="0" err="1" smtClean="0"/>
              <a:t>Цитовано</a:t>
            </a:r>
            <a:r>
              <a:rPr lang="ru-RU" sz="2400" dirty="0" smtClean="0"/>
              <a:t> в 3 </a:t>
            </a:r>
            <a:r>
              <a:rPr lang="ru-RU" sz="2400" dirty="0" err="1" smtClean="0"/>
              <a:t>джерелах</a:t>
            </a:r>
            <a:r>
              <a:rPr lang="ru-RU" sz="2400" dirty="0" smtClean="0"/>
              <a:t/>
            </a:r>
            <a:br>
              <a:rPr lang="ru-RU" sz="2400" dirty="0" smtClean="0"/>
            </a:br>
            <a:endParaRPr lang="ru-RU" sz="2400" i="1" dirty="0">
              <a:solidFill>
                <a:schemeClr val="accent1"/>
              </a:solidFill>
            </a:endParaRPr>
          </a:p>
        </p:txBody>
      </p:sp>
      <p:pic>
        <p:nvPicPr>
          <p:cNvPr id="5126" name="Picture 6" descr="Похожее изображение"/>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8969" y="698740"/>
            <a:ext cx="2770785" cy="61592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16119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84073" y="0"/>
            <a:ext cx="8007927" cy="6858000"/>
          </a:xfrm>
        </p:spPr>
        <p:txBody>
          <a:bodyPr>
            <a:normAutofit/>
          </a:bodyPr>
          <a:lstStyle/>
          <a:p>
            <a:r>
              <a:rPr lang="uk-UA" sz="3600" dirty="0" smtClean="0">
                <a:solidFill>
                  <a:schemeClr val="accent1"/>
                </a:solidFill>
              </a:rPr>
              <a:t>Завдання:</a:t>
            </a:r>
            <a:r>
              <a:rPr lang="uk-UA" sz="3600" dirty="0" smtClean="0"/>
              <a:t/>
            </a:r>
            <a:br>
              <a:rPr lang="uk-UA" sz="3600" dirty="0" smtClean="0"/>
            </a:br>
            <a:r>
              <a:rPr lang="uk-UA" sz="3600" dirty="0" smtClean="0"/>
              <a:t>1. Актуалізувати проблеми забезпечення якості освітнього процесу;</a:t>
            </a:r>
            <a:br>
              <a:rPr lang="uk-UA" sz="3600" dirty="0" smtClean="0"/>
            </a:br>
            <a:r>
              <a:rPr lang="uk-UA" sz="3600" dirty="0" smtClean="0"/>
              <a:t>2. Визначити та засвоїти науково-методичні засади педагогічного моделювання чинників впливу на якість освіти, умов та шляхів забезпечення якісної освіти;</a:t>
            </a:r>
            <a:br>
              <a:rPr lang="uk-UA" sz="3600" dirty="0" smtClean="0"/>
            </a:br>
            <a:r>
              <a:rPr lang="uk-UA" sz="3600" dirty="0" smtClean="0"/>
              <a:t>3.Осмислення кожним педагогом власної діяльності та усвідомлення відповідальності за якість освіти, що надається.</a:t>
            </a:r>
            <a:endParaRPr lang="ru-RU" sz="3600" dirty="0"/>
          </a:p>
        </p:txBody>
      </p:sp>
      <p:pic>
        <p:nvPicPr>
          <p:cNvPr id="4" name="Picture 4" descr="Картинки по запросу учны розмовляють малюнок"/>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3878" y="1447267"/>
            <a:ext cx="4668982" cy="49737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37052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53891" y="1"/>
            <a:ext cx="7038109" cy="6858000"/>
          </a:xfrm>
        </p:spPr>
        <p:txBody>
          <a:bodyPr>
            <a:normAutofit/>
          </a:bodyPr>
          <a:lstStyle/>
          <a:p>
            <a:r>
              <a:rPr lang="uk-UA" sz="3200" dirty="0" smtClean="0">
                <a:solidFill>
                  <a:schemeClr val="accent1"/>
                </a:solidFill>
              </a:rPr>
              <a:t>Очікувані результати:</a:t>
            </a:r>
            <a:br>
              <a:rPr lang="uk-UA" sz="3200" dirty="0" smtClean="0">
                <a:solidFill>
                  <a:schemeClr val="accent1"/>
                </a:solidFill>
              </a:rPr>
            </a:br>
            <a:r>
              <a:rPr lang="uk-UA" sz="3200" dirty="0" smtClean="0"/>
              <a:t>1.Готовність педагогічного колективу до сприйняття нових тенденцій в освіті та реалізацію деяких з них для отримання високих результатів якості освіти;</a:t>
            </a:r>
            <a:br>
              <a:rPr lang="uk-UA" sz="3200" dirty="0" smtClean="0"/>
            </a:br>
            <a:r>
              <a:rPr lang="uk-UA" sz="3200" dirty="0" smtClean="0"/>
              <a:t>2.Розширення спектру знань педагогічного колективу у питанні сучасних освітніх тенденцій та створення сприятливої платформи для самоосвіти і вдосконалення своєї педагогічної майстерності.</a:t>
            </a:r>
            <a:br>
              <a:rPr lang="uk-UA" sz="3200" dirty="0" smtClean="0"/>
            </a:br>
            <a:endParaRPr lang="ru-RU" sz="3200" dirty="0"/>
          </a:p>
        </p:txBody>
      </p:sp>
      <p:pic>
        <p:nvPicPr>
          <p:cNvPr id="4" name="Picture 4" descr="Картинки по запросу ейдетика  в школі"/>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4180" y="415635"/>
            <a:ext cx="5019711" cy="58050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30965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8582" y="0"/>
            <a:ext cx="10723417" cy="6858000"/>
          </a:xfrm>
        </p:spPr>
        <p:txBody>
          <a:bodyPr>
            <a:noAutofit/>
          </a:bodyPr>
          <a:lstStyle/>
          <a:p>
            <a:pPr fontAlgn="base"/>
            <a:r>
              <a:rPr lang="ru-RU" sz="2400" b="1" i="1" dirty="0"/>
              <a:t>Англійський </a:t>
            </a:r>
            <a:r>
              <a:rPr lang="ru-RU" sz="2400" b="1" i="1" dirty="0" err="1"/>
              <a:t>письменник</a:t>
            </a:r>
            <a:r>
              <a:rPr lang="ru-RU" sz="2400" b="1" i="1" dirty="0"/>
              <a:t> </a:t>
            </a:r>
            <a:r>
              <a:rPr lang="ru-RU" sz="2400" b="1" i="1" dirty="0" err="1"/>
              <a:t>Редьярд</a:t>
            </a:r>
            <a:r>
              <a:rPr lang="ru-RU" sz="2400" b="1" i="1" dirty="0"/>
              <a:t> </a:t>
            </a:r>
            <a:r>
              <a:rPr lang="ru-RU" sz="2400" b="1" i="1" dirty="0" err="1"/>
              <a:t>Кіплінг</a:t>
            </a:r>
            <a:r>
              <a:rPr lang="ru-RU" sz="2400" b="1" i="1" dirty="0"/>
              <a:t> писав: </a:t>
            </a:r>
            <a:r>
              <a:rPr lang="ru-RU" sz="2400" b="1" i="1" dirty="0" smtClean="0"/>
              <a:t/>
            </a:r>
            <a:br>
              <a:rPr lang="ru-RU" sz="2400" b="1" i="1" dirty="0" smtClean="0"/>
            </a:br>
            <a:r>
              <a:rPr lang="ru-RU" sz="2400" b="1" i="1" dirty="0" smtClean="0">
                <a:solidFill>
                  <a:schemeClr val="accent1"/>
                </a:solidFill>
              </a:rPr>
              <a:t>«</a:t>
            </a:r>
            <a:r>
              <a:rPr lang="ru-RU" sz="2400" b="1" i="1" dirty="0" err="1">
                <a:solidFill>
                  <a:schemeClr val="accent1"/>
                </a:solidFill>
              </a:rPr>
              <a:t>Освіта</a:t>
            </a:r>
            <a:r>
              <a:rPr lang="ru-RU" sz="2400" b="1" i="1" dirty="0">
                <a:solidFill>
                  <a:schemeClr val="accent1"/>
                </a:solidFill>
              </a:rPr>
              <a:t> — </a:t>
            </a:r>
            <a:r>
              <a:rPr lang="ru-RU" sz="2400" b="1" i="1" dirty="0" err="1">
                <a:solidFill>
                  <a:schemeClr val="accent1"/>
                </a:solidFill>
              </a:rPr>
              <a:t>найбільше</a:t>
            </a:r>
            <a:r>
              <a:rPr lang="ru-RU" sz="2400" b="1" i="1" dirty="0">
                <a:solidFill>
                  <a:schemeClr val="accent1"/>
                </a:solidFill>
              </a:rPr>
              <a:t> із </a:t>
            </a:r>
            <a:r>
              <a:rPr lang="ru-RU" sz="2400" b="1" i="1" dirty="0" err="1">
                <a:solidFill>
                  <a:schemeClr val="accent1"/>
                </a:solidFill>
              </a:rPr>
              <a:t>земних</a:t>
            </a:r>
            <a:r>
              <a:rPr lang="ru-RU" sz="2400" b="1" i="1" dirty="0">
                <a:solidFill>
                  <a:schemeClr val="accent1"/>
                </a:solidFill>
              </a:rPr>
              <a:t> благ, </a:t>
            </a:r>
            <a:r>
              <a:rPr lang="ru-RU" sz="2400" b="1" i="1" dirty="0" err="1">
                <a:solidFill>
                  <a:schemeClr val="accent1"/>
                </a:solidFill>
              </a:rPr>
              <a:t>якщо</a:t>
            </a:r>
            <a:r>
              <a:rPr lang="ru-RU" sz="2400" b="1" i="1" dirty="0">
                <a:solidFill>
                  <a:schemeClr val="accent1"/>
                </a:solidFill>
              </a:rPr>
              <a:t> вона </a:t>
            </a:r>
            <a:r>
              <a:rPr lang="ru-RU" sz="2400" b="1" i="1" dirty="0" err="1">
                <a:solidFill>
                  <a:schemeClr val="accent1"/>
                </a:solidFill>
              </a:rPr>
              <a:t>найвищої</a:t>
            </a:r>
            <a:r>
              <a:rPr lang="ru-RU" sz="2400" b="1" i="1" dirty="0">
                <a:solidFill>
                  <a:schemeClr val="accent1"/>
                </a:solidFill>
              </a:rPr>
              <a:t> </a:t>
            </a:r>
            <a:r>
              <a:rPr lang="ru-RU" sz="2400" b="1" i="1" dirty="0" err="1">
                <a:solidFill>
                  <a:schemeClr val="accent1"/>
                </a:solidFill>
              </a:rPr>
              <a:t>якості</a:t>
            </a:r>
            <a:r>
              <a:rPr lang="ru-RU" sz="2400" b="1" i="1" dirty="0">
                <a:solidFill>
                  <a:schemeClr val="accent1"/>
                </a:solidFill>
              </a:rPr>
              <a:t>. В </a:t>
            </a:r>
            <a:r>
              <a:rPr lang="ru-RU" sz="2400" b="1" i="1" dirty="0" err="1">
                <a:solidFill>
                  <a:schemeClr val="accent1"/>
                </a:solidFill>
              </a:rPr>
              <a:t>іншому</a:t>
            </a:r>
            <a:r>
              <a:rPr lang="ru-RU" sz="2400" b="1" i="1" dirty="0">
                <a:solidFill>
                  <a:schemeClr val="accent1"/>
                </a:solidFill>
              </a:rPr>
              <a:t> </a:t>
            </a:r>
            <a:r>
              <a:rPr lang="ru-RU" sz="2400" b="1" i="1" dirty="0" err="1">
                <a:solidFill>
                  <a:schemeClr val="accent1"/>
                </a:solidFill>
              </a:rPr>
              <a:t>разі</a:t>
            </a:r>
            <a:r>
              <a:rPr lang="ru-RU" sz="2400" b="1" i="1" dirty="0">
                <a:solidFill>
                  <a:schemeClr val="accent1"/>
                </a:solidFill>
              </a:rPr>
              <a:t> вона абсолютно </a:t>
            </a:r>
            <a:r>
              <a:rPr lang="ru-RU" sz="2400" b="1" i="1" dirty="0" err="1">
                <a:solidFill>
                  <a:schemeClr val="accent1"/>
                </a:solidFill>
              </a:rPr>
              <a:t>марна</a:t>
            </a:r>
            <a:r>
              <a:rPr lang="ru-RU" sz="2400" b="1" i="1" dirty="0">
                <a:solidFill>
                  <a:schemeClr val="accent1"/>
                </a:solidFill>
              </a:rPr>
              <a:t>».</a:t>
            </a:r>
            <a:r>
              <a:rPr lang="ru-RU" sz="2400" b="1" i="1" dirty="0"/>
              <a:t> </a:t>
            </a:r>
            <a:r>
              <a:rPr lang="ru-RU" sz="2400" b="1" i="1" dirty="0" smtClean="0"/>
              <a:t/>
            </a:r>
            <a:br>
              <a:rPr lang="ru-RU" sz="2400" b="1" i="1" dirty="0" smtClean="0"/>
            </a:br>
            <a:r>
              <a:rPr lang="ru-RU" sz="2400" b="1" i="1" dirty="0" err="1" smtClean="0"/>
              <a:t>Дійсно</a:t>
            </a:r>
            <a:r>
              <a:rPr lang="ru-RU" sz="2400" b="1" i="1" dirty="0"/>
              <a:t>, </a:t>
            </a:r>
            <a:r>
              <a:rPr lang="ru-RU" sz="2400" b="1" i="1" dirty="0" err="1"/>
              <a:t>якість</a:t>
            </a:r>
            <a:r>
              <a:rPr lang="ru-RU" sz="2400" b="1" i="1" dirty="0"/>
              <a:t> </a:t>
            </a:r>
            <a:r>
              <a:rPr lang="ru-RU" sz="2400" b="1" i="1" dirty="0" err="1"/>
              <a:t>освіти</a:t>
            </a:r>
            <a:r>
              <a:rPr lang="ru-RU" sz="2400" b="1" i="1" dirty="0"/>
              <a:t> </a:t>
            </a:r>
            <a:r>
              <a:rPr lang="ru-RU" sz="2400" b="1" i="1" dirty="0" err="1"/>
              <a:t>визначає</a:t>
            </a:r>
            <a:r>
              <a:rPr lang="ru-RU" sz="2400" b="1" i="1" dirty="0"/>
              <a:t> </a:t>
            </a:r>
            <a:r>
              <a:rPr lang="ru-RU" sz="2400" b="1" i="1" dirty="0" err="1"/>
              <a:t>якість</a:t>
            </a:r>
            <a:r>
              <a:rPr lang="ru-RU" sz="2400" b="1" i="1" dirty="0"/>
              <a:t> </a:t>
            </a:r>
            <a:r>
              <a:rPr lang="ru-RU" sz="2400" b="1" i="1" dirty="0" err="1"/>
              <a:t>життя</a:t>
            </a:r>
            <a:r>
              <a:rPr lang="ru-RU" sz="2400" b="1" i="1" dirty="0"/>
              <a:t> людини й </a:t>
            </a:r>
            <a:r>
              <a:rPr lang="ru-RU" sz="2400" b="1" i="1" dirty="0" err="1"/>
              <a:t>суспільства</a:t>
            </a:r>
            <a:r>
              <a:rPr lang="ru-RU" sz="2400" b="1" i="1" dirty="0"/>
              <a:t>. </a:t>
            </a:r>
            <a:r>
              <a:rPr lang="ru-RU" sz="2400" b="1" i="1" dirty="0" err="1"/>
              <a:t>Нині</a:t>
            </a:r>
            <a:r>
              <a:rPr lang="ru-RU" sz="2400" b="1" i="1" dirty="0"/>
              <a:t> </a:t>
            </a:r>
            <a:r>
              <a:rPr lang="ru-RU" sz="2400" b="1" i="1" dirty="0" err="1"/>
              <a:t>освіта</a:t>
            </a:r>
            <a:r>
              <a:rPr lang="ru-RU" sz="2400" b="1" i="1" dirty="0"/>
              <a:t> </a:t>
            </a:r>
            <a:r>
              <a:rPr lang="ru-RU" sz="2400" b="1" i="1" dirty="0" err="1"/>
              <a:t>характеризується</a:t>
            </a:r>
            <a:r>
              <a:rPr lang="ru-RU" sz="2400" b="1" i="1" dirty="0"/>
              <a:t> не </a:t>
            </a:r>
            <a:r>
              <a:rPr lang="ru-RU" sz="2400" b="1" i="1" dirty="0" err="1"/>
              <a:t>лише</a:t>
            </a:r>
            <a:r>
              <a:rPr lang="ru-RU" sz="2400" b="1" i="1" dirty="0"/>
              <a:t> рівнем знань, </a:t>
            </a:r>
            <a:r>
              <a:rPr lang="ru-RU" sz="2400" b="1" i="1" dirty="0" err="1"/>
              <a:t>умінь</a:t>
            </a:r>
            <a:r>
              <a:rPr lang="ru-RU" sz="2400" b="1" i="1" dirty="0"/>
              <a:t> і </a:t>
            </a:r>
            <a:r>
              <a:rPr lang="ru-RU" sz="2400" b="1" i="1" dirty="0" err="1"/>
              <a:t>навичок</a:t>
            </a:r>
            <a:r>
              <a:rPr lang="ru-RU" sz="2400" b="1" i="1" dirty="0"/>
              <a:t>, а і </a:t>
            </a:r>
            <a:r>
              <a:rPr lang="ru-RU" sz="2400" b="1" i="1" dirty="0" err="1"/>
              <a:t>якістю</a:t>
            </a:r>
            <a:r>
              <a:rPr lang="ru-RU" sz="2400" b="1" i="1" dirty="0"/>
              <a:t> </a:t>
            </a:r>
            <a:r>
              <a:rPr lang="ru-RU" sz="2400" b="1" i="1" dirty="0" err="1"/>
              <a:t>особистісного</a:t>
            </a:r>
            <a:r>
              <a:rPr lang="ru-RU" sz="2400" b="1" i="1" dirty="0"/>
              <a:t>, </a:t>
            </a:r>
            <a:r>
              <a:rPr lang="ru-RU" sz="2400" b="1" i="1" dirty="0" err="1"/>
              <a:t>світоглядного</a:t>
            </a:r>
            <a:r>
              <a:rPr lang="ru-RU" sz="2400" b="1" i="1" dirty="0"/>
              <a:t>, </a:t>
            </a:r>
            <a:r>
              <a:rPr lang="ru-RU" sz="2400" b="1" i="1" dirty="0" err="1"/>
              <a:t>громадянського</a:t>
            </a:r>
            <a:r>
              <a:rPr lang="ru-RU" sz="2400" b="1" i="1" dirty="0"/>
              <a:t> розвитку </a:t>
            </a:r>
            <a:r>
              <a:rPr lang="ru-RU" sz="2400" b="1" i="1" dirty="0" err="1"/>
              <a:t>майбутнього</a:t>
            </a:r>
            <a:r>
              <a:rPr lang="ru-RU" sz="2400" b="1" i="1" dirty="0"/>
              <a:t> </a:t>
            </a:r>
            <a:r>
              <a:rPr lang="ru-RU" sz="2400" b="1" i="1" dirty="0" err="1"/>
              <a:t>покоління</a:t>
            </a:r>
            <a:r>
              <a:rPr lang="ru-RU" sz="2400" b="1" i="1" dirty="0"/>
              <a:t>. Тому </a:t>
            </a:r>
            <a:r>
              <a:rPr lang="ru-RU" sz="2400" b="1" i="1" dirty="0" err="1"/>
              <a:t>питання</a:t>
            </a:r>
            <a:r>
              <a:rPr lang="ru-RU" sz="2400" b="1" i="1" dirty="0"/>
              <a:t> </a:t>
            </a:r>
            <a:r>
              <a:rPr lang="ru-RU" sz="2400" b="1" i="1" dirty="0" err="1"/>
              <a:t>якості</a:t>
            </a:r>
            <a:r>
              <a:rPr lang="ru-RU" sz="2400" b="1" i="1" dirty="0"/>
              <a:t> </a:t>
            </a:r>
            <a:r>
              <a:rPr lang="ru-RU" sz="2400" b="1" i="1" dirty="0" err="1"/>
              <a:t>освіти</a:t>
            </a:r>
            <a:r>
              <a:rPr lang="ru-RU" sz="2400" b="1" i="1" dirty="0"/>
              <a:t> повинно </a:t>
            </a:r>
            <a:r>
              <a:rPr lang="ru-RU" sz="2400" b="1" i="1" dirty="0" err="1"/>
              <a:t>розглядатися</a:t>
            </a:r>
            <a:r>
              <a:rPr lang="ru-RU" sz="2400" b="1" i="1" dirty="0"/>
              <a:t> </a:t>
            </a:r>
            <a:r>
              <a:rPr lang="ru-RU" sz="2400" b="1" i="1" dirty="0" err="1"/>
              <a:t>передусім</a:t>
            </a:r>
            <a:r>
              <a:rPr lang="ru-RU" sz="2400" b="1" i="1" dirty="0"/>
              <a:t> із </a:t>
            </a:r>
            <a:r>
              <a:rPr lang="ru-RU" sz="2400" b="1" i="1" dirty="0" err="1"/>
              <a:t>позиції</a:t>
            </a:r>
            <a:r>
              <a:rPr lang="ru-RU" sz="2400" b="1" i="1" dirty="0"/>
              <a:t> </a:t>
            </a:r>
            <a:r>
              <a:rPr lang="ru-RU" sz="2400" b="1" i="1" dirty="0" err="1"/>
              <a:t>людських</a:t>
            </a:r>
            <a:r>
              <a:rPr lang="ru-RU" sz="2400" b="1" i="1" dirty="0"/>
              <a:t> та соціальних </a:t>
            </a:r>
            <a:r>
              <a:rPr lang="ru-RU" sz="2400" b="1" i="1" dirty="0" err="1"/>
              <a:t>цінностей</a:t>
            </a:r>
            <a:r>
              <a:rPr lang="ru-RU" sz="2400" b="1" i="1" dirty="0"/>
              <a:t>.</a:t>
            </a:r>
            <a:r>
              <a:rPr lang="ru-RU" sz="2400" dirty="0"/>
              <a:t/>
            </a:r>
            <a:br>
              <a:rPr lang="ru-RU" sz="2400" dirty="0"/>
            </a:br>
            <a:r>
              <a:rPr lang="ru-RU" sz="2400" b="1" i="1" dirty="0" err="1"/>
              <a:t>Нині</a:t>
            </a:r>
            <a:r>
              <a:rPr lang="ru-RU" sz="2400" b="1" i="1" dirty="0"/>
              <a:t> </a:t>
            </a:r>
            <a:r>
              <a:rPr lang="ru-RU" sz="2400" b="1" i="1" dirty="0" err="1"/>
              <a:t>Україна</a:t>
            </a:r>
            <a:r>
              <a:rPr lang="ru-RU" sz="2400" b="1" i="1" dirty="0"/>
              <a:t> </a:t>
            </a:r>
            <a:r>
              <a:rPr lang="ru-RU" sz="2400" b="1" i="1" dirty="0" err="1"/>
              <a:t>робить</a:t>
            </a:r>
            <a:r>
              <a:rPr lang="ru-RU" sz="2400" b="1" i="1" dirty="0"/>
              <a:t> </a:t>
            </a:r>
            <a:r>
              <a:rPr lang="ru-RU" sz="2400" b="1" i="1" dirty="0" err="1"/>
              <a:t>впевнені</a:t>
            </a:r>
            <a:r>
              <a:rPr lang="ru-RU" sz="2400" b="1" i="1" dirty="0"/>
              <a:t> кроки до </a:t>
            </a:r>
            <a:r>
              <a:rPr lang="ru-RU" sz="2400" b="1" i="1" dirty="0" err="1"/>
              <a:t>розбудови</a:t>
            </a:r>
            <a:r>
              <a:rPr lang="ru-RU" sz="2400" b="1" i="1" dirty="0"/>
              <a:t> </a:t>
            </a:r>
            <a:r>
              <a:rPr lang="ru-RU" sz="2400" b="1" i="1" dirty="0" err="1"/>
              <a:t>системи</a:t>
            </a:r>
            <a:r>
              <a:rPr lang="ru-RU" sz="2400" b="1" i="1" dirty="0"/>
              <a:t> </a:t>
            </a:r>
            <a:r>
              <a:rPr lang="ru-RU" sz="2400" b="1" i="1" dirty="0" err="1"/>
              <a:t>забезпечення</a:t>
            </a:r>
            <a:r>
              <a:rPr lang="ru-RU" sz="2400" b="1" i="1" dirty="0"/>
              <a:t> </a:t>
            </a:r>
            <a:r>
              <a:rPr lang="ru-RU" sz="2400" b="1" i="1" dirty="0" err="1"/>
              <a:t>якості</a:t>
            </a:r>
            <a:r>
              <a:rPr lang="ru-RU" sz="2400" b="1" i="1" dirty="0"/>
              <a:t> </a:t>
            </a:r>
            <a:r>
              <a:rPr lang="ru-RU" sz="2400" b="1" i="1" dirty="0" err="1"/>
              <a:t>освіти</a:t>
            </a:r>
            <a:r>
              <a:rPr lang="ru-RU" sz="2400" b="1" i="1" dirty="0"/>
              <a:t>, </a:t>
            </a:r>
            <a:r>
              <a:rPr lang="ru-RU" sz="2400" b="1" i="1" dirty="0" err="1"/>
              <a:t>щоб</a:t>
            </a:r>
            <a:r>
              <a:rPr lang="ru-RU" sz="2400" b="1" i="1" dirty="0"/>
              <a:t> </a:t>
            </a:r>
            <a:r>
              <a:rPr lang="ru-RU" sz="2400" b="1" i="1" dirty="0" err="1"/>
              <a:t>сформувати</a:t>
            </a:r>
            <a:r>
              <a:rPr lang="ru-RU" sz="2400" b="1" i="1" dirty="0"/>
              <a:t> </a:t>
            </a:r>
            <a:r>
              <a:rPr lang="ru-RU" sz="2400" b="1" i="1" dirty="0" err="1"/>
              <a:t>довіру</a:t>
            </a:r>
            <a:r>
              <a:rPr lang="ru-RU" sz="2400" b="1" i="1" dirty="0"/>
              <a:t> </a:t>
            </a:r>
            <a:r>
              <a:rPr lang="ru-RU" sz="2400" b="1" i="1" dirty="0" err="1"/>
              <a:t>суспільства</a:t>
            </a:r>
            <a:r>
              <a:rPr lang="ru-RU" sz="2400" b="1" i="1" dirty="0"/>
              <a:t> до </a:t>
            </a:r>
            <a:r>
              <a:rPr lang="ru-RU" sz="2400" b="1" i="1" dirty="0" err="1"/>
              <a:t>навчальних</a:t>
            </a:r>
            <a:r>
              <a:rPr lang="ru-RU" sz="2400" b="1" i="1" dirty="0"/>
              <a:t> </a:t>
            </a:r>
            <a:r>
              <a:rPr lang="ru-RU" sz="2400" b="1" i="1" dirty="0" err="1"/>
              <a:t>закладів</a:t>
            </a:r>
            <a:r>
              <a:rPr lang="ru-RU" sz="2400" b="1" i="1" dirty="0"/>
              <a:t>, </a:t>
            </a:r>
            <a:r>
              <a:rPr lang="ru-RU" sz="2400" b="1" i="1" dirty="0" err="1"/>
              <a:t>органів</a:t>
            </a:r>
            <a:r>
              <a:rPr lang="ru-RU" sz="2400" b="1" i="1" dirty="0"/>
              <a:t> </a:t>
            </a:r>
            <a:r>
              <a:rPr lang="ru-RU" sz="2400" b="1" i="1" dirty="0" err="1"/>
              <a:t>управління</a:t>
            </a:r>
            <a:r>
              <a:rPr lang="ru-RU" sz="2400" b="1" i="1" dirty="0"/>
              <a:t> </a:t>
            </a:r>
            <a:r>
              <a:rPr lang="ru-RU" sz="2400" b="1" i="1" dirty="0" err="1"/>
              <a:t>освітою</a:t>
            </a:r>
            <a:r>
              <a:rPr lang="ru-RU" sz="2400" b="1" i="1" dirty="0"/>
              <a:t> та </a:t>
            </a:r>
            <a:r>
              <a:rPr lang="ru-RU" sz="2400" b="1" i="1" dirty="0" err="1"/>
              <a:t>гарантувати</a:t>
            </a:r>
            <a:r>
              <a:rPr lang="ru-RU" sz="2400" b="1" i="1" dirty="0"/>
              <a:t> високий рівень </a:t>
            </a:r>
            <a:r>
              <a:rPr lang="ru-RU" sz="2400" b="1" i="1" dirty="0" err="1"/>
              <a:t>якості</a:t>
            </a:r>
            <a:r>
              <a:rPr lang="ru-RU" sz="2400" b="1" i="1" dirty="0"/>
              <a:t> </a:t>
            </a:r>
            <a:r>
              <a:rPr lang="ru-RU" sz="2400" b="1" i="1" dirty="0" err="1"/>
              <a:t>навчання</a:t>
            </a:r>
            <a:r>
              <a:rPr lang="ru-RU" sz="2400" b="1" i="1" dirty="0"/>
              <a:t> у </a:t>
            </a:r>
            <a:r>
              <a:rPr lang="ru-RU" sz="2400" b="1" i="1" dirty="0" err="1"/>
              <a:t>школі</a:t>
            </a:r>
            <a:r>
              <a:rPr lang="ru-RU" sz="2400" b="1" i="1" dirty="0"/>
              <a:t>. </a:t>
            </a:r>
            <a:r>
              <a:rPr lang="ru-RU" sz="2400" b="1" i="1" dirty="0" smtClean="0"/>
              <a:t/>
            </a:r>
            <a:br>
              <a:rPr lang="ru-RU" sz="2400" b="1" i="1" dirty="0" smtClean="0"/>
            </a:br>
            <a:r>
              <a:rPr lang="ru-RU" sz="2400" b="1" i="1" dirty="0" smtClean="0"/>
              <a:t>Як </a:t>
            </a:r>
            <a:r>
              <a:rPr lang="ru-RU" sz="2400" b="1" i="1" dirty="0"/>
              <a:t>результат — </a:t>
            </a:r>
            <a:r>
              <a:rPr lang="ru-RU" sz="2400" b="1" i="1" dirty="0" err="1"/>
              <a:t>згідно</a:t>
            </a:r>
            <a:r>
              <a:rPr lang="ru-RU" sz="2400" b="1" i="1" dirty="0"/>
              <a:t> з </a:t>
            </a:r>
            <a:r>
              <a:rPr lang="ru-RU" sz="2400" b="1" i="1" dirty="0" err="1"/>
              <a:t>рішенням</a:t>
            </a:r>
            <a:r>
              <a:rPr lang="ru-RU" sz="2400" b="1" i="1" dirty="0"/>
              <a:t> Уряду 6 </a:t>
            </a:r>
            <a:r>
              <a:rPr lang="ru-RU" sz="2400" b="1" i="1" dirty="0" err="1"/>
              <a:t>грудня</a:t>
            </a:r>
            <a:r>
              <a:rPr lang="ru-RU" sz="2400" b="1" i="1" dirty="0"/>
              <a:t> 2017 року </a:t>
            </a:r>
            <a:r>
              <a:rPr lang="ru-RU" sz="2400" b="1" i="1" dirty="0" err="1"/>
              <a:t>було</a:t>
            </a:r>
            <a:r>
              <a:rPr lang="ru-RU" sz="2400" b="1" i="1" dirty="0"/>
              <a:t> створено орган, що </a:t>
            </a:r>
            <a:r>
              <a:rPr lang="ru-RU" sz="2400" b="1" i="1" dirty="0" err="1"/>
              <a:t>централізовано</a:t>
            </a:r>
            <a:r>
              <a:rPr lang="ru-RU" sz="2400" b="1" i="1" dirty="0"/>
              <a:t> </a:t>
            </a:r>
            <a:r>
              <a:rPr lang="ru-RU" sz="2400" b="1" i="1" dirty="0" err="1"/>
              <a:t>відповідатиме</a:t>
            </a:r>
            <a:r>
              <a:rPr lang="ru-RU" sz="2400" b="1" i="1" dirty="0"/>
              <a:t> за </a:t>
            </a:r>
            <a:r>
              <a:rPr lang="ru-RU" sz="2400" b="1" i="1" dirty="0" err="1"/>
              <a:t>дотримання</a:t>
            </a:r>
            <a:r>
              <a:rPr lang="ru-RU" sz="2400" b="1" i="1" dirty="0"/>
              <a:t> </a:t>
            </a:r>
            <a:r>
              <a:rPr lang="ru-RU" sz="2400" b="1" i="1" dirty="0" err="1"/>
              <a:t>якості</a:t>
            </a:r>
            <a:r>
              <a:rPr lang="ru-RU" sz="2400" b="1" i="1" dirty="0"/>
              <a:t> </a:t>
            </a:r>
            <a:r>
              <a:rPr lang="ru-RU" sz="2400" b="1" i="1" dirty="0" err="1"/>
              <a:t>освіти</a:t>
            </a:r>
            <a:r>
              <a:rPr lang="ru-RU" sz="2400" b="1" i="1" dirty="0"/>
              <a:t> та </a:t>
            </a:r>
            <a:r>
              <a:rPr lang="ru-RU" sz="2400" b="1" i="1" dirty="0" err="1"/>
              <a:t>освітніх</a:t>
            </a:r>
            <a:r>
              <a:rPr lang="ru-RU" sz="2400" b="1" i="1" dirty="0"/>
              <a:t> </a:t>
            </a:r>
            <a:r>
              <a:rPr lang="ru-RU" sz="2400" b="1" i="1" dirty="0" err="1"/>
              <a:t>стандартів</a:t>
            </a:r>
            <a:r>
              <a:rPr lang="ru-RU" sz="2400" b="1" i="1" dirty="0"/>
              <a:t>, — </a:t>
            </a:r>
            <a:r>
              <a:rPr lang="ru-RU" sz="2400" b="1" i="1" dirty="0" err="1">
                <a:solidFill>
                  <a:schemeClr val="accent1"/>
                </a:solidFill>
              </a:rPr>
              <a:t>Державну</a:t>
            </a:r>
            <a:r>
              <a:rPr lang="ru-RU" sz="2400" b="1" i="1" dirty="0">
                <a:solidFill>
                  <a:schemeClr val="accent1"/>
                </a:solidFill>
              </a:rPr>
              <a:t> службу </a:t>
            </a:r>
            <a:r>
              <a:rPr lang="ru-RU" sz="2400" b="1" i="1" dirty="0" err="1">
                <a:solidFill>
                  <a:schemeClr val="accent1"/>
                </a:solidFill>
              </a:rPr>
              <a:t>якості</a:t>
            </a:r>
            <a:r>
              <a:rPr lang="ru-RU" sz="2400" b="1" i="1" dirty="0">
                <a:solidFill>
                  <a:schemeClr val="accent1"/>
                </a:solidFill>
              </a:rPr>
              <a:t> </a:t>
            </a:r>
            <a:r>
              <a:rPr lang="ru-RU" sz="2400" b="1" i="1" dirty="0" err="1">
                <a:solidFill>
                  <a:schemeClr val="accent1"/>
                </a:solidFill>
              </a:rPr>
              <a:t>освіти</a:t>
            </a:r>
            <a:r>
              <a:rPr lang="ru-RU" sz="2400" b="1" i="1" dirty="0">
                <a:solidFill>
                  <a:schemeClr val="accent1"/>
                </a:solidFill>
              </a:rPr>
              <a:t> </a:t>
            </a:r>
            <a:r>
              <a:rPr lang="ru-RU" sz="2400" b="1" i="1" dirty="0" err="1">
                <a:solidFill>
                  <a:schemeClr val="accent1"/>
                </a:solidFill>
              </a:rPr>
              <a:t>України</a:t>
            </a:r>
            <a:r>
              <a:rPr lang="ru-RU" sz="2400" b="1" i="1" dirty="0">
                <a:solidFill>
                  <a:schemeClr val="accent1"/>
                </a:solidFill>
              </a:rPr>
              <a:t> (ДСЯО).</a:t>
            </a:r>
            <a:r>
              <a:rPr lang="ru-RU" sz="2400" dirty="0">
                <a:solidFill>
                  <a:schemeClr val="accent1"/>
                </a:solidFill>
              </a:rPr>
              <a:t/>
            </a:r>
            <a:br>
              <a:rPr lang="ru-RU" sz="2400" dirty="0">
                <a:solidFill>
                  <a:schemeClr val="accent1"/>
                </a:solidFill>
              </a:rPr>
            </a:br>
            <a:endParaRPr lang="ru-RU" sz="2400" dirty="0">
              <a:solidFill>
                <a:schemeClr val="accent1"/>
              </a:solidFill>
            </a:endParaRPr>
          </a:p>
        </p:txBody>
      </p:sp>
    </p:spTree>
    <p:extLst>
      <p:ext uri="{BB962C8B-B14F-4D97-AF65-F5344CB8AC3E}">
        <p14:creationId xmlns:p14="http://schemas.microsoft.com/office/powerpoint/2010/main" xmlns="" val="76627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96145" y="1"/>
            <a:ext cx="8298873" cy="6733308"/>
          </a:xfrm>
        </p:spPr>
        <p:txBody>
          <a:bodyPr>
            <a:noAutofit/>
          </a:bodyPr>
          <a:lstStyle/>
          <a:p>
            <a:pPr fontAlgn="base"/>
            <a:r>
              <a:rPr lang="ru-RU" sz="2000" b="1" dirty="0">
                <a:solidFill>
                  <a:schemeClr val="accent1"/>
                </a:solidFill>
              </a:rPr>
              <a:t>Навіщо </a:t>
            </a:r>
            <a:r>
              <a:rPr lang="ru-RU" sz="2000" b="1" dirty="0" err="1">
                <a:solidFill>
                  <a:schemeClr val="accent1"/>
                </a:solidFill>
              </a:rPr>
              <a:t>щось</a:t>
            </a:r>
            <a:r>
              <a:rPr lang="ru-RU" sz="2000" b="1" dirty="0">
                <a:solidFill>
                  <a:schemeClr val="accent1"/>
                </a:solidFill>
              </a:rPr>
              <a:t> </a:t>
            </a:r>
            <a:r>
              <a:rPr lang="ru-RU" sz="2000" b="1" dirty="0" err="1">
                <a:solidFill>
                  <a:schemeClr val="accent1"/>
                </a:solidFill>
              </a:rPr>
              <a:t>змінювати</a:t>
            </a:r>
            <a:r>
              <a:rPr lang="ru-RU" sz="2000" b="1" dirty="0">
                <a:solidFill>
                  <a:schemeClr val="accent1"/>
                </a:solidFill>
              </a:rPr>
              <a:t>?</a:t>
            </a:r>
            <a:r>
              <a:rPr lang="ru-RU" sz="2000" b="1" dirty="0"/>
              <a:t/>
            </a:r>
            <a:br>
              <a:rPr lang="ru-RU" sz="2000" b="1" dirty="0"/>
            </a:br>
            <a:r>
              <a:rPr lang="ru-RU" sz="2000" dirty="0"/>
              <a:t>Ми </a:t>
            </a:r>
            <a:r>
              <a:rPr lang="ru-RU" sz="2000" dirty="0" err="1"/>
              <a:t>живемо</a:t>
            </a:r>
            <a:r>
              <a:rPr lang="ru-RU" sz="2000" dirty="0"/>
              <a:t> у ХХІ </a:t>
            </a:r>
            <a:r>
              <a:rPr lang="ru-RU" sz="2000" dirty="0" err="1"/>
              <a:t>столітті</a:t>
            </a:r>
            <a:r>
              <a:rPr lang="ru-RU" sz="2000" dirty="0"/>
              <a:t>. </a:t>
            </a:r>
            <a:r>
              <a:rPr lang="ru-RU" sz="2000" dirty="0" err="1"/>
              <a:t>Країна</a:t>
            </a:r>
            <a:r>
              <a:rPr lang="ru-RU" sz="2000" dirty="0"/>
              <a:t> та </a:t>
            </a:r>
            <a:r>
              <a:rPr lang="ru-RU" sz="2000" dirty="0" err="1"/>
              <a:t>світ</a:t>
            </a:r>
            <a:r>
              <a:rPr lang="ru-RU" sz="2000" dirty="0"/>
              <a:t> </a:t>
            </a:r>
            <a:r>
              <a:rPr lang="ru-RU" sz="2000" dirty="0" err="1"/>
              <a:t>змінилися</a:t>
            </a:r>
            <a:r>
              <a:rPr lang="ru-RU" sz="2000" dirty="0"/>
              <a:t>, </a:t>
            </a:r>
            <a:r>
              <a:rPr lang="ru-RU" sz="2000" dirty="0" err="1"/>
              <a:t>суспільство</a:t>
            </a:r>
            <a:r>
              <a:rPr lang="ru-RU" sz="2000" dirty="0"/>
              <a:t> </a:t>
            </a:r>
            <a:r>
              <a:rPr lang="ru-RU" sz="2000" dirty="0" err="1"/>
              <a:t>змінилося</a:t>
            </a:r>
            <a:r>
              <a:rPr lang="ru-RU" sz="2000" dirty="0"/>
              <a:t>, потреби </a:t>
            </a:r>
            <a:r>
              <a:rPr lang="ru-RU" sz="2000" dirty="0" err="1"/>
              <a:t>економіки</a:t>
            </a:r>
            <a:r>
              <a:rPr lang="ru-RU" sz="2000" dirty="0"/>
              <a:t> </a:t>
            </a:r>
            <a:r>
              <a:rPr lang="ru-RU" sz="2000" dirty="0" err="1"/>
              <a:t>докорінно</a:t>
            </a:r>
            <a:r>
              <a:rPr lang="ru-RU" sz="2000" dirty="0"/>
              <a:t> </a:t>
            </a:r>
            <a:r>
              <a:rPr lang="ru-RU" sz="2000" dirty="0" err="1"/>
              <a:t>змінилися</a:t>
            </a:r>
            <a:r>
              <a:rPr lang="ru-RU" sz="2000" dirty="0"/>
              <a:t>, а </a:t>
            </a:r>
            <a:r>
              <a:rPr lang="ru-RU" sz="2000" dirty="0" err="1"/>
              <a:t>підходи</a:t>
            </a:r>
            <a:r>
              <a:rPr lang="ru-RU" sz="2000" dirty="0"/>
              <a:t> до </a:t>
            </a:r>
            <a:r>
              <a:rPr lang="ru-RU" sz="2000" dirty="0" err="1"/>
              <a:t>освіти</a:t>
            </a:r>
            <a:r>
              <a:rPr lang="ru-RU" sz="2000" dirty="0"/>
              <a:t> </a:t>
            </a:r>
            <a:r>
              <a:rPr lang="ru-RU" sz="2000" dirty="0" err="1"/>
              <a:t>залишилися</a:t>
            </a:r>
            <a:r>
              <a:rPr lang="ru-RU" sz="2000" dirty="0"/>
              <a:t> далеко в </a:t>
            </a:r>
            <a:r>
              <a:rPr lang="ru-RU" sz="2000" dirty="0" err="1"/>
              <a:t>минулому</a:t>
            </a:r>
            <a:r>
              <a:rPr lang="ru-RU" sz="2000" dirty="0"/>
              <a:t> </a:t>
            </a:r>
            <a:r>
              <a:rPr lang="ru-RU" sz="2000" dirty="0" err="1"/>
              <a:t>сторіччі</a:t>
            </a:r>
            <a:r>
              <a:rPr lang="ru-RU" sz="2000" dirty="0"/>
              <a:t>. В </a:t>
            </a:r>
            <a:r>
              <a:rPr lang="ru-RU" sz="2000" dirty="0" err="1"/>
              <a:t>українських</a:t>
            </a:r>
            <a:r>
              <a:rPr lang="ru-RU" sz="2000" dirty="0"/>
              <a:t> школах і </a:t>
            </a:r>
            <a:r>
              <a:rPr lang="ru-RU" sz="2000" dirty="0" err="1"/>
              <a:t>вишах</a:t>
            </a:r>
            <a:r>
              <a:rPr lang="ru-RU" sz="2000" dirty="0"/>
              <a:t> </a:t>
            </a:r>
            <a:r>
              <a:rPr lang="ru-RU" sz="2000" dirty="0" err="1"/>
              <a:t>учні</a:t>
            </a:r>
            <a:r>
              <a:rPr lang="ru-RU" sz="2000" dirty="0"/>
              <a:t> та </a:t>
            </a:r>
            <a:r>
              <a:rPr lang="ru-RU" sz="2000" dirty="0" err="1"/>
              <a:t>студенти</a:t>
            </a:r>
            <a:r>
              <a:rPr lang="ru-RU" sz="2000" dirty="0"/>
              <a:t> </a:t>
            </a:r>
            <a:r>
              <a:rPr lang="ru-RU" sz="2000" dirty="0" err="1"/>
              <a:t>здебільшого</a:t>
            </a:r>
            <a:r>
              <a:rPr lang="ru-RU" sz="2000" dirty="0"/>
              <a:t> </a:t>
            </a:r>
            <a:r>
              <a:rPr lang="ru-RU" sz="2000" dirty="0" err="1"/>
              <a:t>здобувають</a:t>
            </a:r>
            <a:r>
              <a:rPr lang="ru-RU" sz="2000" dirty="0"/>
              <a:t> </a:t>
            </a:r>
            <a:r>
              <a:rPr lang="ru-RU" sz="2000" dirty="0" err="1"/>
              <a:t>сукупність</a:t>
            </a:r>
            <a:r>
              <a:rPr lang="ru-RU" sz="2000" dirty="0"/>
              <a:t> знань без </a:t>
            </a:r>
            <a:r>
              <a:rPr lang="ru-RU" sz="2000" dirty="0" err="1" smtClean="0"/>
              <a:t>розуміння</a:t>
            </a:r>
            <a:r>
              <a:rPr lang="ru-RU" sz="2000" dirty="0" smtClean="0"/>
              <a:t> того</a:t>
            </a:r>
            <a:r>
              <a:rPr lang="ru-RU" sz="2000" dirty="0"/>
              <a:t>, як це може </a:t>
            </a:r>
            <a:r>
              <a:rPr lang="ru-RU" sz="2000" dirty="0" err="1"/>
              <a:t>допомогти</a:t>
            </a:r>
            <a:r>
              <a:rPr lang="ru-RU" sz="2000" dirty="0"/>
              <a:t> </a:t>
            </a:r>
            <a:r>
              <a:rPr lang="ru-RU" sz="2000" dirty="0" err="1"/>
              <a:t>їм</a:t>
            </a:r>
            <a:r>
              <a:rPr lang="ru-RU" sz="2000" dirty="0"/>
              <a:t> </a:t>
            </a:r>
            <a:r>
              <a:rPr lang="ru-RU" sz="2000" dirty="0" err="1"/>
              <a:t>реалізуватися</a:t>
            </a:r>
            <a:r>
              <a:rPr lang="ru-RU" sz="2000" dirty="0"/>
              <a:t> в </a:t>
            </a:r>
            <a:r>
              <a:rPr lang="ru-RU" sz="2000" dirty="0" err="1"/>
              <a:t>житті</a:t>
            </a:r>
            <a:r>
              <a:rPr lang="ru-RU" sz="2000" dirty="0"/>
              <a:t>. </a:t>
            </a:r>
            <a:br>
              <a:rPr lang="ru-RU" sz="2000" dirty="0"/>
            </a:br>
            <a:r>
              <a:rPr lang="ru-RU" sz="2000" b="1" dirty="0">
                <a:solidFill>
                  <a:schemeClr val="accent1"/>
                </a:solidFill>
              </a:rPr>
              <a:t>Що </a:t>
            </a:r>
            <a:r>
              <a:rPr lang="ru-RU" sz="2000" b="1" dirty="0" err="1">
                <a:solidFill>
                  <a:schemeClr val="accent1"/>
                </a:solidFill>
              </a:rPr>
              <a:t>передбачає</a:t>
            </a:r>
            <a:r>
              <a:rPr lang="ru-RU" sz="2000" b="1" dirty="0">
                <a:solidFill>
                  <a:schemeClr val="accent1"/>
                </a:solidFill>
              </a:rPr>
              <a:t> реформа?</a:t>
            </a:r>
            <a:r>
              <a:rPr lang="ru-RU" sz="2000" b="1" dirty="0"/>
              <a:t/>
            </a:r>
            <a:br>
              <a:rPr lang="ru-RU" sz="2000" b="1" dirty="0"/>
            </a:br>
            <a:r>
              <a:rPr lang="ru-RU" sz="2000" dirty="0" err="1"/>
              <a:t>Щоб</a:t>
            </a:r>
            <a:r>
              <a:rPr lang="ru-RU" sz="2000" dirty="0"/>
              <a:t> донести реформу до </a:t>
            </a:r>
            <a:r>
              <a:rPr lang="ru-RU" sz="2000" dirty="0" err="1"/>
              <a:t>всього</a:t>
            </a:r>
            <a:r>
              <a:rPr lang="ru-RU" sz="2000" dirty="0"/>
              <a:t> </a:t>
            </a:r>
            <a:r>
              <a:rPr lang="ru-RU" sz="2000" dirty="0" err="1"/>
              <a:t>суспільства</a:t>
            </a:r>
            <a:r>
              <a:rPr lang="ru-RU" sz="2000" dirty="0"/>
              <a:t>, </a:t>
            </a:r>
            <a:r>
              <a:rPr lang="ru-RU" sz="2000" dirty="0" err="1"/>
              <a:t>затверджено</a:t>
            </a:r>
            <a:r>
              <a:rPr lang="ru-RU" sz="2000" dirty="0"/>
              <a:t> </a:t>
            </a:r>
            <a:r>
              <a:rPr lang="ru-RU" sz="2000" dirty="0" err="1"/>
              <a:t>концепцію</a:t>
            </a:r>
            <a:r>
              <a:rPr lang="ru-RU" sz="2000" dirty="0"/>
              <a:t> «</a:t>
            </a:r>
            <a:r>
              <a:rPr lang="ru-RU" sz="2000" dirty="0" err="1">
                <a:hlinkClick r:id="rId2"/>
              </a:rPr>
              <a:t>Нової</a:t>
            </a:r>
            <a:r>
              <a:rPr lang="ru-RU" sz="2000" dirty="0">
                <a:hlinkClick r:id="rId2"/>
              </a:rPr>
              <a:t> </a:t>
            </a:r>
            <a:r>
              <a:rPr lang="ru-RU" sz="2000" dirty="0" err="1">
                <a:hlinkClick r:id="rId2"/>
              </a:rPr>
              <a:t>української</a:t>
            </a:r>
            <a:r>
              <a:rPr lang="ru-RU" sz="2000" dirty="0">
                <a:hlinkClick r:id="rId2"/>
              </a:rPr>
              <a:t> </a:t>
            </a:r>
            <a:r>
              <a:rPr lang="ru-RU" sz="2000" dirty="0" err="1" smtClean="0">
                <a:hlinkClick r:id="rId2"/>
              </a:rPr>
              <a:t>школи</a:t>
            </a:r>
            <a:r>
              <a:rPr lang="ru-RU" sz="2000" dirty="0" smtClean="0"/>
              <a:t>», що </a:t>
            </a:r>
            <a:r>
              <a:rPr lang="ru-RU" sz="2000" dirty="0" err="1" smtClean="0"/>
              <a:t>передбачає</a:t>
            </a:r>
            <a:r>
              <a:rPr lang="ru-RU" sz="2000" dirty="0" smtClean="0"/>
              <a:t> </a:t>
            </a:r>
            <a:r>
              <a:rPr lang="ru-RU" sz="2000" dirty="0" err="1" smtClean="0"/>
              <a:t>докорінну</a:t>
            </a:r>
            <a:r>
              <a:rPr lang="ru-RU" sz="2000" dirty="0" smtClean="0"/>
              <a:t> </a:t>
            </a:r>
            <a:r>
              <a:rPr lang="ru-RU" sz="2000" dirty="0" err="1" smtClean="0"/>
              <a:t>зміну</a:t>
            </a:r>
            <a:r>
              <a:rPr lang="ru-RU" sz="2000" dirty="0" smtClean="0"/>
              <a:t> </a:t>
            </a:r>
            <a:r>
              <a:rPr lang="ru-RU" sz="2000" dirty="0" err="1" smtClean="0"/>
              <a:t>системи</a:t>
            </a:r>
            <a:r>
              <a:rPr lang="ru-RU" sz="2000" dirty="0" smtClean="0"/>
              <a:t> </a:t>
            </a:r>
            <a:r>
              <a:rPr lang="ru-RU" sz="2000" dirty="0" err="1" smtClean="0"/>
              <a:t>навчання</a:t>
            </a:r>
            <a:r>
              <a:rPr lang="ru-RU" sz="2000" dirty="0" smtClean="0"/>
              <a:t> та </a:t>
            </a:r>
            <a:r>
              <a:rPr lang="ru-RU" sz="2000" dirty="0" err="1" smtClean="0"/>
              <a:t>викладання</a:t>
            </a:r>
            <a:r>
              <a:rPr lang="ru-RU" sz="2000" dirty="0" smtClean="0"/>
              <a:t>, </a:t>
            </a:r>
            <a:r>
              <a:rPr lang="ru-RU" sz="2000" dirty="0" err="1" smtClean="0"/>
              <a:t>взаємодії</a:t>
            </a:r>
            <a:r>
              <a:rPr lang="ru-RU" sz="2000" dirty="0" smtClean="0"/>
              <a:t> та </a:t>
            </a:r>
            <a:r>
              <a:rPr lang="ru-RU" sz="2000" dirty="0" err="1" smtClean="0"/>
              <a:t>організації</a:t>
            </a:r>
            <a:r>
              <a:rPr lang="ru-RU" sz="2000" dirty="0" smtClean="0"/>
              <a:t> </a:t>
            </a:r>
            <a:r>
              <a:rPr lang="ru-RU" sz="2000" dirty="0" err="1" smtClean="0"/>
              <a:t>діяльності</a:t>
            </a:r>
            <a:r>
              <a:rPr lang="ru-RU" sz="2000" dirty="0" smtClean="0"/>
              <a:t> учнів, </a:t>
            </a:r>
            <a:r>
              <a:rPr lang="ru-RU" sz="2000" dirty="0" err="1" smtClean="0"/>
              <a:t>вчителів</a:t>
            </a:r>
            <a:r>
              <a:rPr lang="ru-RU" sz="2000" dirty="0" smtClean="0"/>
              <a:t> та </a:t>
            </a:r>
            <a:r>
              <a:rPr lang="ru-RU" sz="2000" dirty="0" err="1" smtClean="0"/>
              <a:t>закладів</a:t>
            </a:r>
            <a:r>
              <a:rPr lang="ru-RU" sz="2000" dirty="0" smtClean="0"/>
              <a:t> в </a:t>
            </a:r>
            <a:r>
              <a:rPr lang="ru-RU" sz="2000" dirty="0" err="1" smtClean="0"/>
              <a:t>цілому</a:t>
            </a:r>
            <a:r>
              <a:rPr lang="ru-RU" sz="2000" dirty="0" smtClean="0"/>
              <a:t>.</a:t>
            </a:r>
            <a:br>
              <a:rPr lang="ru-RU" sz="2000" dirty="0" smtClean="0"/>
            </a:br>
            <a:r>
              <a:rPr lang="ru-RU" sz="2000" b="1" dirty="0">
                <a:solidFill>
                  <a:schemeClr val="accent1"/>
                </a:solidFill>
              </a:rPr>
              <a:t>Як у </a:t>
            </a:r>
            <a:r>
              <a:rPr lang="ru-RU" sz="2000" b="1" dirty="0" err="1">
                <a:solidFill>
                  <a:schemeClr val="accent1"/>
                </a:solidFill>
              </a:rPr>
              <a:t>зв’язку</a:t>
            </a:r>
            <a:r>
              <a:rPr lang="ru-RU" sz="2000" b="1" dirty="0">
                <a:solidFill>
                  <a:schemeClr val="accent1"/>
                </a:solidFill>
              </a:rPr>
              <a:t> із </a:t>
            </a:r>
            <a:r>
              <a:rPr lang="ru-RU" sz="2000" b="1" dirty="0" err="1">
                <a:solidFill>
                  <a:schemeClr val="accent1"/>
                </a:solidFill>
              </a:rPr>
              <a:t>цим</a:t>
            </a:r>
            <a:r>
              <a:rPr lang="ru-RU" sz="2000" b="1" dirty="0">
                <a:solidFill>
                  <a:schemeClr val="accent1"/>
                </a:solidFill>
              </a:rPr>
              <a:t> </a:t>
            </a:r>
            <a:r>
              <a:rPr lang="ru-RU" sz="2000" b="1" dirty="0" err="1">
                <a:solidFill>
                  <a:schemeClr val="accent1"/>
                </a:solidFill>
              </a:rPr>
              <a:t>зміниться</a:t>
            </a:r>
            <a:r>
              <a:rPr lang="ru-RU" sz="2000" b="1" dirty="0">
                <a:solidFill>
                  <a:schemeClr val="accent1"/>
                </a:solidFill>
              </a:rPr>
              <a:t> школа?</a:t>
            </a:r>
            <a:br>
              <a:rPr lang="ru-RU" sz="2000" b="1" dirty="0">
                <a:solidFill>
                  <a:schemeClr val="accent1"/>
                </a:solidFill>
              </a:rPr>
            </a:br>
            <a:r>
              <a:rPr lang="ru-RU" sz="2000" dirty="0"/>
              <a:t>Школа буде </a:t>
            </a:r>
            <a:r>
              <a:rPr lang="ru-RU" sz="2000" dirty="0" err="1"/>
              <a:t>місцем</a:t>
            </a:r>
            <a:r>
              <a:rPr lang="ru-RU" sz="2000" dirty="0"/>
              <a:t>, де діти </a:t>
            </a:r>
            <a:r>
              <a:rPr lang="ru-RU" sz="2000" dirty="0" err="1"/>
              <a:t>отримують</a:t>
            </a:r>
            <a:r>
              <a:rPr lang="ru-RU" sz="2000" dirty="0"/>
              <a:t> не </a:t>
            </a:r>
            <a:r>
              <a:rPr lang="ru-RU" sz="2000" dirty="0" err="1"/>
              <a:t>лише</a:t>
            </a:r>
            <a:r>
              <a:rPr lang="ru-RU" sz="2000" dirty="0"/>
              <a:t> знання, а й </a:t>
            </a:r>
            <a:r>
              <a:rPr lang="ru-RU" sz="2000" dirty="0" err="1"/>
              <a:t>уміння</a:t>
            </a:r>
            <a:r>
              <a:rPr lang="ru-RU" sz="2000" dirty="0"/>
              <a:t> їх </a:t>
            </a:r>
            <a:r>
              <a:rPr lang="ru-RU" sz="2000" dirty="0" err="1"/>
              <a:t>застосовувати</a:t>
            </a:r>
            <a:r>
              <a:rPr lang="ru-RU" sz="2000" dirty="0"/>
              <a:t> та </a:t>
            </a:r>
            <a:r>
              <a:rPr lang="ru-RU" sz="2000" dirty="0" err="1"/>
              <a:t>цінності</a:t>
            </a:r>
            <a:r>
              <a:rPr lang="ru-RU" sz="2000" dirty="0"/>
              <a:t> для </a:t>
            </a:r>
            <a:r>
              <a:rPr lang="ru-RU" sz="2000" dirty="0" err="1"/>
              <a:t>оцінювання</a:t>
            </a:r>
            <a:r>
              <a:rPr lang="ru-RU" sz="2000" dirty="0"/>
              <a:t> </a:t>
            </a:r>
            <a:r>
              <a:rPr lang="ru-RU" sz="2000" dirty="0" err="1"/>
              <a:t>навколишнього</a:t>
            </a:r>
            <a:r>
              <a:rPr lang="ru-RU" sz="2000" dirty="0"/>
              <a:t> </a:t>
            </a:r>
            <a:r>
              <a:rPr lang="ru-RU" sz="2000" dirty="0" err="1"/>
              <a:t>світу</a:t>
            </a:r>
            <a:r>
              <a:rPr lang="ru-RU" sz="2000" dirty="0"/>
              <a:t> і </a:t>
            </a:r>
            <a:r>
              <a:rPr lang="ru-RU" sz="2000" dirty="0" err="1"/>
              <a:t>дійсності</a:t>
            </a:r>
            <a:r>
              <a:rPr lang="ru-RU" sz="2000" dirty="0"/>
              <a:t>. Вона буде не </a:t>
            </a:r>
            <a:r>
              <a:rPr lang="ru-RU" sz="2000" dirty="0" err="1"/>
              <a:t>лише</a:t>
            </a:r>
            <a:r>
              <a:rPr lang="ru-RU" sz="2000" dirty="0"/>
              <a:t> закладом </a:t>
            </a:r>
            <a:r>
              <a:rPr lang="ru-RU" sz="2000" dirty="0" err="1"/>
              <a:t>освіти</a:t>
            </a:r>
            <a:r>
              <a:rPr lang="ru-RU" sz="2000" dirty="0"/>
              <a:t>, а й </a:t>
            </a:r>
            <a:r>
              <a:rPr lang="ru-RU" sz="2000" dirty="0" err="1"/>
              <a:t>безпечним</a:t>
            </a:r>
            <a:r>
              <a:rPr lang="ru-RU" sz="2000" dirty="0"/>
              <a:t> </a:t>
            </a:r>
            <a:r>
              <a:rPr lang="ru-RU" sz="2000" dirty="0" err="1"/>
              <a:t>середовищем</a:t>
            </a:r>
            <a:r>
              <a:rPr lang="ru-RU" sz="2000" dirty="0"/>
              <a:t> для розвитку, де діти </a:t>
            </a:r>
            <a:r>
              <a:rPr lang="ru-RU" sz="2000" dirty="0" err="1"/>
              <a:t>вчаться</a:t>
            </a:r>
            <a:r>
              <a:rPr lang="ru-RU" sz="2000" dirty="0"/>
              <a:t> </a:t>
            </a:r>
            <a:r>
              <a:rPr lang="ru-RU" sz="2000" dirty="0" err="1"/>
              <a:t>спілкуватися</a:t>
            </a:r>
            <a:r>
              <a:rPr lang="ru-RU" sz="2000" dirty="0"/>
              <a:t> </a:t>
            </a:r>
            <a:r>
              <a:rPr lang="ru-RU" sz="2000" dirty="0" err="1"/>
              <a:t>між</a:t>
            </a:r>
            <a:r>
              <a:rPr lang="ru-RU" sz="2000" dirty="0"/>
              <a:t> собою. Таке </a:t>
            </a:r>
            <a:r>
              <a:rPr lang="ru-RU" sz="2000" dirty="0" err="1"/>
              <a:t>навчання</a:t>
            </a:r>
            <a:r>
              <a:rPr lang="ru-RU" sz="2000" dirty="0"/>
              <a:t> </a:t>
            </a:r>
            <a:r>
              <a:rPr lang="ru-RU" sz="2000" dirty="0" err="1"/>
              <a:t>передбачає</a:t>
            </a:r>
            <a:r>
              <a:rPr lang="ru-RU" sz="2000" dirty="0"/>
              <a:t> впровадження </a:t>
            </a:r>
            <a:r>
              <a:rPr lang="ru-RU" sz="2000" dirty="0" err="1"/>
              <a:t>нових</a:t>
            </a:r>
            <a:r>
              <a:rPr lang="ru-RU" sz="2000" dirty="0"/>
              <a:t> методик </a:t>
            </a:r>
            <a:r>
              <a:rPr lang="ru-RU" sz="2000" dirty="0" err="1"/>
              <a:t>викладання</a:t>
            </a:r>
            <a:r>
              <a:rPr lang="ru-RU" sz="2000" dirty="0"/>
              <a:t>, </a:t>
            </a:r>
            <a:r>
              <a:rPr lang="ru-RU" sz="2000" dirty="0" err="1"/>
              <a:t>зміну</a:t>
            </a:r>
            <a:r>
              <a:rPr lang="ru-RU" sz="2000" dirty="0"/>
              <a:t> формату спілкування учнів, </a:t>
            </a:r>
            <a:r>
              <a:rPr lang="ru-RU" sz="2000" dirty="0" err="1"/>
              <a:t>учителів</a:t>
            </a:r>
            <a:r>
              <a:rPr lang="ru-RU" sz="2000" dirty="0"/>
              <a:t> та </a:t>
            </a:r>
            <a:r>
              <a:rPr lang="ru-RU" sz="2000" dirty="0" err="1"/>
              <a:t>батьків</a:t>
            </a:r>
            <a:r>
              <a:rPr lang="ru-RU" sz="2000" dirty="0"/>
              <a:t>, </a:t>
            </a:r>
            <a:r>
              <a:rPr lang="ru-RU" sz="2000" dirty="0" err="1"/>
              <a:t>упровадження</a:t>
            </a:r>
            <a:r>
              <a:rPr lang="ru-RU" sz="2000" dirty="0"/>
              <a:t> </a:t>
            </a:r>
            <a:r>
              <a:rPr lang="ru-RU" sz="2000" dirty="0" err="1"/>
              <a:t>проектної</a:t>
            </a:r>
            <a:r>
              <a:rPr lang="ru-RU" sz="2000" dirty="0"/>
              <a:t> </a:t>
            </a:r>
            <a:r>
              <a:rPr lang="ru-RU" sz="2000" dirty="0" err="1"/>
              <a:t>роботи</a:t>
            </a:r>
            <a:r>
              <a:rPr lang="ru-RU" sz="2000" dirty="0"/>
              <a:t> та </a:t>
            </a:r>
            <a:r>
              <a:rPr lang="ru-RU" sz="2000" dirty="0" err="1"/>
              <a:t>навчання</a:t>
            </a:r>
            <a:r>
              <a:rPr lang="ru-RU" sz="2000" dirty="0"/>
              <a:t> через </a:t>
            </a:r>
            <a:r>
              <a:rPr lang="ru-RU" sz="2000" dirty="0" err="1"/>
              <a:t>діяльність</a:t>
            </a:r>
            <a:r>
              <a:rPr lang="ru-RU" sz="2000" dirty="0"/>
              <a:t>.</a:t>
            </a:r>
            <a:br>
              <a:rPr lang="ru-RU" sz="2000" dirty="0"/>
            </a:br>
            <a:endParaRPr lang="ru-RU" sz="2000" dirty="0"/>
          </a:p>
        </p:txBody>
      </p:sp>
      <p:pic>
        <p:nvPicPr>
          <p:cNvPr id="12290" name="Picture 2" descr="Похожее изображение"/>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774" y="5172074"/>
            <a:ext cx="2247900" cy="1685926"/>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pic>
        <p:nvPicPr>
          <p:cNvPr id="12292" name="Picture 4" descr="Похожее изображение"/>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316182" y="3407939"/>
            <a:ext cx="2453986" cy="1840490"/>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pic>
        <p:nvPicPr>
          <p:cNvPr id="12294" name="Picture 6" descr="Похожее изображение"/>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8479" y="1602520"/>
            <a:ext cx="2449800" cy="1834986"/>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pic>
        <p:nvPicPr>
          <p:cNvPr id="12296" name="Picture 8" descr="Похожее изображение"/>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541606" y="-12555"/>
            <a:ext cx="2238375" cy="1685926"/>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4706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4596" y="476654"/>
            <a:ext cx="10830422" cy="2140085"/>
          </a:xfrm>
        </p:spPr>
        <p:txBody>
          <a:bodyPr>
            <a:noAutofit/>
          </a:bodyPr>
          <a:lstStyle/>
          <a:p>
            <a:r>
              <a:rPr lang="ru-RU" sz="2800" i="1" dirty="0" smtClean="0"/>
              <a:t>Нова школа – </a:t>
            </a:r>
            <a:r>
              <a:rPr lang="ru-RU" sz="2800" i="1" dirty="0" err="1" smtClean="0"/>
              <a:t>це</a:t>
            </a:r>
            <a:r>
              <a:rPr lang="ru-RU" sz="2800" i="1" dirty="0" smtClean="0"/>
              <a:t> </a:t>
            </a:r>
            <a:r>
              <a:rPr lang="ru-RU" sz="2800" i="1" dirty="0" err="1" smtClean="0"/>
              <a:t>поєднання</a:t>
            </a:r>
            <a:r>
              <a:rPr lang="ru-RU" sz="2800" i="1" dirty="0" smtClean="0"/>
              <a:t> </a:t>
            </a:r>
            <a:r>
              <a:rPr lang="ru-RU" sz="2800" i="1" dirty="0" err="1" smtClean="0"/>
              <a:t>всіх</a:t>
            </a:r>
            <a:r>
              <a:rPr lang="ru-RU" sz="2800" i="1" dirty="0" smtClean="0"/>
              <a:t> практик, </a:t>
            </a:r>
            <a:r>
              <a:rPr lang="ru-RU" sz="2800" i="1" dirty="0" err="1" smtClean="0"/>
              <a:t>які</a:t>
            </a:r>
            <a:r>
              <a:rPr lang="ru-RU" sz="2800" i="1" dirty="0" smtClean="0"/>
              <a:t> </a:t>
            </a:r>
            <a:r>
              <a:rPr lang="ru-RU" sz="2800" i="1" dirty="0" err="1" smtClean="0"/>
              <a:t>існують</a:t>
            </a:r>
            <a:r>
              <a:rPr lang="ru-RU" sz="2800" i="1" dirty="0" smtClean="0"/>
              <a:t> у </a:t>
            </a:r>
            <a:r>
              <a:rPr lang="ru-RU" sz="2800" i="1" dirty="0" err="1" smtClean="0"/>
              <a:t>світі</a:t>
            </a:r>
            <a:r>
              <a:rPr lang="ru-RU" sz="2800" i="1" dirty="0" smtClean="0"/>
              <a:t>!</a:t>
            </a:r>
            <a:br>
              <a:rPr lang="ru-RU" sz="2800" i="1" dirty="0" smtClean="0"/>
            </a:br>
            <a:r>
              <a:rPr lang="ru-RU" sz="2800" i="1" dirty="0" smtClean="0"/>
              <a:t>Метою </a:t>
            </a:r>
            <a:r>
              <a:rPr lang="ru-RU" sz="2800" i="1" dirty="0" err="1" smtClean="0"/>
              <a:t>впровадження</a:t>
            </a:r>
            <a:r>
              <a:rPr lang="ru-RU" sz="2800" i="1" dirty="0" smtClean="0"/>
              <a:t> в </a:t>
            </a:r>
            <a:r>
              <a:rPr lang="ru-RU" sz="2800" i="1" dirty="0" err="1" smtClean="0"/>
              <a:t>освітній</a:t>
            </a:r>
            <a:r>
              <a:rPr lang="ru-RU" sz="2800" i="1" dirty="0" smtClean="0"/>
              <a:t> </a:t>
            </a:r>
            <a:r>
              <a:rPr lang="ru-RU" sz="2800" i="1" dirty="0" err="1" smtClean="0"/>
              <a:t>процес</a:t>
            </a:r>
            <a:r>
              <a:rPr lang="ru-RU" sz="2800" i="1" dirty="0" smtClean="0"/>
              <a:t> </a:t>
            </a:r>
            <a:r>
              <a:rPr lang="ru-RU" sz="2800" i="1" dirty="0" err="1" smtClean="0"/>
              <a:t>новітніх</a:t>
            </a:r>
            <a:r>
              <a:rPr lang="ru-RU" sz="2800" i="1" dirty="0" smtClean="0"/>
              <a:t> </a:t>
            </a:r>
            <a:r>
              <a:rPr lang="ru-RU" sz="2800" i="1" dirty="0" err="1" smtClean="0"/>
              <a:t>методів</a:t>
            </a:r>
            <a:r>
              <a:rPr lang="ru-RU" sz="2800" i="1" dirty="0" smtClean="0"/>
              <a:t> та </a:t>
            </a:r>
            <a:r>
              <a:rPr lang="ru-RU" sz="2800" i="1" dirty="0" err="1" smtClean="0"/>
              <a:t>технологій</a:t>
            </a:r>
            <a:r>
              <a:rPr lang="ru-RU" sz="2800" i="1" dirty="0" smtClean="0"/>
              <a:t> </a:t>
            </a:r>
            <a:r>
              <a:rPr lang="ru-RU" sz="2800" i="1" dirty="0" err="1" smtClean="0"/>
              <a:t>має</a:t>
            </a:r>
            <a:r>
              <a:rPr lang="ru-RU" sz="2800" i="1" dirty="0" smtClean="0"/>
              <a:t> бути </a:t>
            </a:r>
            <a:r>
              <a:rPr lang="ru-RU" sz="2800" i="1" dirty="0" err="1" smtClean="0"/>
              <a:t>чітко</a:t>
            </a:r>
            <a:r>
              <a:rPr lang="ru-RU" sz="2800" i="1" dirty="0" smtClean="0"/>
              <a:t> </a:t>
            </a:r>
            <a:r>
              <a:rPr lang="ru-RU" sz="2800" i="1" dirty="0" err="1" smtClean="0"/>
              <a:t>окреслина</a:t>
            </a:r>
            <a:r>
              <a:rPr lang="ru-RU" sz="2800" i="1" dirty="0" smtClean="0"/>
              <a:t> </a:t>
            </a:r>
            <a:r>
              <a:rPr lang="ru-RU" sz="2800" i="1" dirty="0" err="1" smtClean="0"/>
              <a:t>орієнтація</a:t>
            </a:r>
            <a:r>
              <a:rPr lang="ru-RU" sz="2800" i="1" dirty="0" smtClean="0"/>
              <a:t> на </a:t>
            </a:r>
            <a:r>
              <a:rPr lang="ru-RU" sz="2800" i="1" dirty="0" err="1" smtClean="0"/>
              <a:t>високий</a:t>
            </a:r>
            <a:r>
              <a:rPr lang="ru-RU" sz="2800" i="1" dirty="0" smtClean="0"/>
              <a:t> </a:t>
            </a:r>
            <a:r>
              <a:rPr lang="ru-RU" sz="2800" i="1" dirty="0" err="1" smtClean="0"/>
              <a:t>позитивний</a:t>
            </a:r>
            <a:r>
              <a:rPr lang="ru-RU" sz="2800" i="1" dirty="0" smtClean="0"/>
              <a:t> результат!</a:t>
            </a:r>
            <a:r>
              <a:rPr lang="ru-RU" sz="2800" dirty="0" smtClean="0"/>
              <a:t/>
            </a:r>
            <a:br>
              <a:rPr lang="ru-RU" sz="2800" dirty="0" smtClean="0"/>
            </a:br>
            <a:endParaRPr lang="ru-RU" sz="2800" dirty="0"/>
          </a:p>
        </p:txBody>
      </p:sp>
      <p:pic>
        <p:nvPicPr>
          <p:cNvPr id="14342" name="Picture 6"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24945" y="3393437"/>
            <a:ext cx="3123122" cy="3320953"/>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pic>
        <p:nvPicPr>
          <p:cNvPr id="14344" name="Picture 8" descr="Похожее изображение"/>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2461" y="3407151"/>
            <a:ext cx="4009647" cy="3368789"/>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pic>
        <p:nvPicPr>
          <p:cNvPr id="14346" name="Picture 10" descr="Похожее изображение"/>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61028" y="2812979"/>
            <a:ext cx="3005213" cy="4045021"/>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2864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0356" y="704088"/>
            <a:ext cx="9553643" cy="638329"/>
          </a:xfrm>
        </p:spPr>
        <p:txBody>
          <a:bodyPr>
            <a:normAutofit fontScale="90000"/>
          </a:bodyPr>
          <a:lstStyle/>
          <a:p>
            <a:r>
              <a:rPr lang="ru-RU" b="1" dirty="0" smtClean="0"/>
              <a:t/>
            </a:r>
            <a:br>
              <a:rPr lang="ru-RU" b="1" dirty="0" smtClean="0"/>
            </a:br>
            <a:r>
              <a:rPr lang="ru-RU" b="1" dirty="0" smtClean="0"/>
              <a:t/>
            </a:r>
            <a:br>
              <a:rPr lang="ru-RU" b="1" dirty="0" smtClean="0"/>
            </a:br>
            <a:r>
              <a:rPr lang="ru-RU" sz="4400" b="1" dirty="0" err="1" smtClean="0"/>
              <a:t>Розвиток</a:t>
            </a:r>
            <a:r>
              <a:rPr lang="ru-RU" sz="4400" b="1" dirty="0" smtClean="0"/>
              <a:t> </a:t>
            </a:r>
            <a:r>
              <a:rPr lang="ru-RU" sz="4400" b="1" dirty="0" err="1" smtClean="0"/>
              <a:t>гібридних</a:t>
            </a:r>
            <a:r>
              <a:rPr lang="ru-RU" sz="4400" b="1" dirty="0" smtClean="0"/>
              <a:t> моделей </a:t>
            </a:r>
            <a:r>
              <a:rPr lang="ru-RU" sz="4400" b="1" dirty="0" err="1" smtClean="0"/>
              <a:t>навчання</a:t>
            </a:r>
            <a:endParaRPr lang="ru-RU" sz="4400" dirty="0"/>
          </a:p>
        </p:txBody>
      </p:sp>
      <p:sp>
        <p:nvSpPr>
          <p:cNvPr id="3" name="Прямоугольник 2"/>
          <p:cNvSpPr/>
          <p:nvPr/>
        </p:nvSpPr>
        <p:spPr>
          <a:xfrm>
            <a:off x="5136204" y="1997839"/>
            <a:ext cx="6322978" cy="2862322"/>
          </a:xfrm>
          <a:prstGeom prst="rect">
            <a:avLst/>
          </a:prstGeom>
        </p:spPr>
        <p:txBody>
          <a:bodyPr wrap="square">
            <a:spAutoFit/>
          </a:bodyPr>
          <a:lstStyle/>
          <a:p>
            <a:r>
              <a:rPr lang="ru-RU" dirty="0" smtClean="0"/>
              <a:t>Коли </a:t>
            </a:r>
            <a:r>
              <a:rPr lang="ru-RU" dirty="0" err="1" smtClean="0"/>
              <a:t>під</a:t>
            </a:r>
            <a:r>
              <a:rPr lang="ru-RU" dirty="0" smtClean="0"/>
              <a:t> час </a:t>
            </a:r>
            <a:r>
              <a:rPr lang="ru-RU" dirty="0" err="1" smtClean="0"/>
              <a:t>епідемії</a:t>
            </a:r>
            <a:r>
              <a:rPr lang="ru-RU" dirty="0" smtClean="0"/>
              <a:t> все </a:t>
            </a:r>
            <a:r>
              <a:rPr lang="ru-RU" dirty="0" err="1" smtClean="0"/>
              <a:t>навчання</a:t>
            </a:r>
            <a:r>
              <a:rPr lang="ru-RU" dirty="0" smtClean="0"/>
              <a:t> </a:t>
            </a:r>
            <a:r>
              <a:rPr lang="ru-RU" dirty="0" err="1" smtClean="0"/>
              <a:t>раптово</a:t>
            </a:r>
            <a:r>
              <a:rPr lang="ru-RU" dirty="0" smtClean="0"/>
              <a:t> </a:t>
            </a:r>
            <a:r>
              <a:rPr lang="ru-RU" dirty="0" err="1" smtClean="0"/>
              <a:t>перейшло</a:t>
            </a:r>
            <a:r>
              <a:rPr lang="ru-RU" dirty="0" smtClean="0"/>
              <a:t> в </a:t>
            </a:r>
            <a:r>
              <a:rPr lang="ru-RU" dirty="0" err="1" smtClean="0"/>
              <a:t>онлайн</a:t>
            </a:r>
            <a:r>
              <a:rPr lang="ru-RU" dirty="0" smtClean="0"/>
              <a:t>, </a:t>
            </a:r>
            <a:r>
              <a:rPr lang="ru-RU" dirty="0" err="1" smtClean="0"/>
              <a:t>це</a:t>
            </a:r>
            <a:r>
              <a:rPr lang="ru-RU" dirty="0" smtClean="0"/>
              <a:t> стало </a:t>
            </a:r>
            <a:r>
              <a:rPr lang="ru-RU" dirty="0" err="1" smtClean="0"/>
              <a:t>справжньої</a:t>
            </a:r>
            <a:r>
              <a:rPr lang="ru-RU" dirty="0" smtClean="0"/>
              <a:t> </a:t>
            </a:r>
            <a:r>
              <a:rPr lang="ru-RU" dirty="0" err="1" smtClean="0"/>
              <a:t>несподіванкою</a:t>
            </a:r>
            <a:r>
              <a:rPr lang="ru-RU" dirty="0" smtClean="0"/>
              <a:t> </a:t>
            </a:r>
            <a:r>
              <a:rPr lang="ru-RU" dirty="0" err="1" smtClean="0"/>
              <a:t>навіть</a:t>
            </a:r>
            <a:r>
              <a:rPr lang="ru-RU" dirty="0" smtClean="0"/>
              <a:t> для </a:t>
            </a:r>
            <a:r>
              <a:rPr lang="ru-RU" dirty="0" err="1" smtClean="0"/>
              <a:t>досвідчених</a:t>
            </a:r>
            <a:r>
              <a:rPr lang="ru-RU" dirty="0" smtClean="0"/>
              <a:t> </a:t>
            </a:r>
            <a:r>
              <a:rPr lang="ru-RU" dirty="0" err="1" smtClean="0"/>
              <a:t>освітян</a:t>
            </a:r>
            <a:r>
              <a:rPr lang="ru-RU" dirty="0" smtClean="0"/>
              <a:t>. Але </a:t>
            </a:r>
            <a:r>
              <a:rPr lang="ru-RU" dirty="0" err="1" smtClean="0"/>
              <a:t>згодом</a:t>
            </a:r>
            <a:r>
              <a:rPr lang="ru-RU" dirty="0" smtClean="0"/>
              <a:t> усе </a:t>
            </a:r>
            <a:r>
              <a:rPr lang="ru-RU" dirty="0" err="1" smtClean="0"/>
              <a:t>налагодилося</a:t>
            </a:r>
            <a:r>
              <a:rPr lang="ru-RU" dirty="0" smtClean="0"/>
              <a:t>: </a:t>
            </a:r>
            <a:r>
              <a:rPr lang="ru-RU" dirty="0" err="1" smtClean="0"/>
              <a:t>вчителі</a:t>
            </a:r>
            <a:r>
              <a:rPr lang="ru-RU" dirty="0" smtClean="0"/>
              <a:t> </a:t>
            </a:r>
            <a:r>
              <a:rPr lang="ru-RU" dirty="0" err="1" smtClean="0"/>
              <a:t>опанували</a:t>
            </a:r>
            <a:r>
              <a:rPr lang="ru-RU" dirty="0" smtClean="0"/>
              <a:t> </a:t>
            </a:r>
            <a:r>
              <a:rPr lang="ru-RU" dirty="0" err="1" smtClean="0"/>
              <a:t>технології</a:t>
            </a:r>
            <a:r>
              <a:rPr lang="ru-RU" dirty="0" smtClean="0"/>
              <a:t> </a:t>
            </a:r>
            <a:r>
              <a:rPr lang="ru-RU" dirty="0" err="1" smtClean="0"/>
              <a:t>дистанційного</a:t>
            </a:r>
            <a:r>
              <a:rPr lang="ru-RU" dirty="0" smtClean="0"/>
              <a:t> </a:t>
            </a:r>
            <a:r>
              <a:rPr lang="ru-RU" dirty="0" err="1" smtClean="0"/>
              <a:t>навчання</a:t>
            </a:r>
            <a:r>
              <a:rPr lang="ru-RU" dirty="0" smtClean="0"/>
              <a:t>, а </a:t>
            </a:r>
            <a:r>
              <a:rPr lang="ru-RU" dirty="0" err="1" smtClean="0"/>
              <a:t>учні</a:t>
            </a:r>
            <a:r>
              <a:rPr lang="ru-RU" dirty="0" smtClean="0"/>
              <a:t> </a:t>
            </a:r>
            <a:r>
              <a:rPr lang="ru-RU" dirty="0" err="1" smtClean="0"/>
              <a:t>звикли</a:t>
            </a:r>
            <a:r>
              <a:rPr lang="ru-RU" dirty="0" smtClean="0"/>
              <a:t> </a:t>
            </a:r>
            <a:r>
              <a:rPr lang="ru-RU" dirty="0" err="1" smtClean="0"/>
              <a:t>здобувати</a:t>
            </a:r>
            <a:r>
              <a:rPr lang="ru-RU" dirty="0" smtClean="0"/>
              <a:t> </a:t>
            </a:r>
            <a:r>
              <a:rPr lang="ru-RU" dirty="0" err="1" smtClean="0"/>
              <a:t>знання</a:t>
            </a:r>
            <a:r>
              <a:rPr lang="ru-RU" dirty="0" smtClean="0"/>
              <a:t> через </a:t>
            </a:r>
            <a:r>
              <a:rPr lang="en-US" dirty="0" smtClean="0"/>
              <a:t>Zoom </a:t>
            </a:r>
            <a:r>
              <a:rPr lang="ru-RU" dirty="0" smtClean="0"/>
              <a:t>та </a:t>
            </a:r>
            <a:r>
              <a:rPr lang="en-US" dirty="0" smtClean="0"/>
              <a:t>Google Meet. </a:t>
            </a:r>
            <a:r>
              <a:rPr lang="ru-RU" dirty="0" smtClean="0"/>
              <a:t>І </a:t>
            </a:r>
            <a:r>
              <a:rPr lang="ru-RU" dirty="0" err="1" smtClean="0"/>
              <a:t>хоча</a:t>
            </a:r>
            <a:r>
              <a:rPr lang="ru-RU" dirty="0" smtClean="0"/>
              <a:t> </a:t>
            </a:r>
            <a:r>
              <a:rPr lang="ru-RU" dirty="0" err="1" smtClean="0"/>
              <a:t>спочатку</a:t>
            </a:r>
            <a:r>
              <a:rPr lang="ru-RU" dirty="0" smtClean="0"/>
              <a:t> </a:t>
            </a:r>
            <a:r>
              <a:rPr lang="ru-RU" dirty="0" err="1" smtClean="0"/>
              <a:t>багато</a:t>
            </a:r>
            <a:r>
              <a:rPr lang="ru-RU" dirty="0" smtClean="0"/>
              <a:t> </a:t>
            </a:r>
            <a:r>
              <a:rPr lang="ru-RU" dirty="0" err="1" smtClean="0"/>
              <a:t>хто</a:t>
            </a:r>
            <a:r>
              <a:rPr lang="ru-RU" dirty="0" smtClean="0"/>
              <a:t> </a:t>
            </a:r>
            <a:r>
              <a:rPr lang="ru-RU" dirty="0" err="1" smtClean="0"/>
              <a:t>впевнено</a:t>
            </a:r>
            <a:r>
              <a:rPr lang="ru-RU" dirty="0" smtClean="0"/>
              <a:t> говорив про те, </a:t>
            </a:r>
            <a:r>
              <a:rPr lang="ru-RU" dirty="0" err="1" smtClean="0"/>
              <a:t>що</a:t>
            </a:r>
            <a:r>
              <a:rPr lang="ru-RU" dirty="0" smtClean="0"/>
              <a:t> </a:t>
            </a:r>
            <a:r>
              <a:rPr lang="ru-RU" dirty="0" err="1" smtClean="0"/>
              <a:t>дистанційка</a:t>
            </a:r>
            <a:r>
              <a:rPr lang="ru-RU" dirty="0" smtClean="0"/>
              <a:t> </a:t>
            </a:r>
            <a:r>
              <a:rPr lang="ru-RU" dirty="0" err="1" smtClean="0"/>
              <a:t>переможе</a:t>
            </a:r>
            <a:r>
              <a:rPr lang="ru-RU" dirty="0" smtClean="0"/>
              <a:t>, а </a:t>
            </a:r>
            <a:r>
              <a:rPr lang="ru-RU" dirty="0" err="1" smtClean="0"/>
              <a:t>офлайн-навчання</a:t>
            </a:r>
            <a:r>
              <a:rPr lang="ru-RU" dirty="0" smtClean="0"/>
              <a:t> </a:t>
            </a:r>
            <a:r>
              <a:rPr lang="ru-RU" dirty="0" err="1" smtClean="0"/>
              <a:t>невдовзі</a:t>
            </a:r>
            <a:r>
              <a:rPr lang="ru-RU" dirty="0" smtClean="0"/>
              <a:t> </a:t>
            </a:r>
            <a:r>
              <a:rPr lang="ru-RU" dirty="0" err="1" smtClean="0"/>
              <a:t>зникне</a:t>
            </a:r>
            <a:r>
              <a:rPr lang="ru-RU" dirty="0" smtClean="0"/>
              <a:t> як </a:t>
            </a:r>
            <a:r>
              <a:rPr lang="ru-RU" dirty="0" err="1" smtClean="0"/>
              <a:t>явище</a:t>
            </a:r>
            <a:r>
              <a:rPr lang="ru-RU" dirty="0" smtClean="0"/>
              <a:t>, </a:t>
            </a:r>
            <a:r>
              <a:rPr lang="ru-RU" dirty="0" err="1" smtClean="0"/>
              <a:t>з</a:t>
            </a:r>
            <a:r>
              <a:rPr lang="ru-RU" dirty="0" smtClean="0"/>
              <a:t> часом ми </a:t>
            </a:r>
            <a:r>
              <a:rPr lang="ru-RU" dirty="0" err="1" smtClean="0"/>
              <a:t>зрозуміли</a:t>
            </a:r>
            <a:r>
              <a:rPr lang="ru-RU" dirty="0" smtClean="0"/>
              <a:t>, </a:t>
            </a:r>
            <a:r>
              <a:rPr lang="ru-RU" dirty="0" err="1" smtClean="0"/>
              <a:t>що</a:t>
            </a:r>
            <a:r>
              <a:rPr lang="ru-RU" dirty="0" smtClean="0"/>
              <a:t> </a:t>
            </a:r>
            <a:r>
              <a:rPr lang="ru-RU" dirty="0" err="1" smtClean="0"/>
              <a:t>майбутнє</a:t>
            </a:r>
            <a:r>
              <a:rPr lang="ru-RU" dirty="0" smtClean="0"/>
              <a:t> все ж таки за </a:t>
            </a:r>
            <a:r>
              <a:rPr lang="ru-RU" dirty="0" err="1" smtClean="0">
                <a:hlinkClick r:id="rId2"/>
              </a:rPr>
              <a:t>змішаним</a:t>
            </a:r>
            <a:r>
              <a:rPr lang="ru-RU" dirty="0" smtClean="0">
                <a:hlinkClick r:id="rId2"/>
              </a:rPr>
              <a:t> </a:t>
            </a:r>
            <a:r>
              <a:rPr lang="ru-RU" dirty="0" err="1" smtClean="0">
                <a:hlinkClick r:id="rId2"/>
              </a:rPr>
              <a:t>навчанням</a:t>
            </a:r>
            <a:r>
              <a:rPr lang="ru-RU" dirty="0" smtClean="0"/>
              <a:t>. </a:t>
            </a:r>
            <a:endParaRPr lang="ru-RU" dirty="0"/>
          </a:p>
        </p:txBody>
      </p:sp>
      <p:pic>
        <p:nvPicPr>
          <p:cNvPr id="4" name="Picture 2" descr="Похожее изображение"/>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82908" y="1575881"/>
            <a:ext cx="4261466" cy="4601183"/>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091" y="207818"/>
            <a:ext cx="11776365" cy="748146"/>
          </a:xfrm>
        </p:spPr>
        <p:txBody>
          <a:bodyPr>
            <a:normAutofit/>
          </a:bodyPr>
          <a:lstStyle/>
          <a:p>
            <a:r>
              <a:rPr lang="uk-UA" sz="4000" dirty="0" smtClean="0">
                <a:solidFill>
                  <a:schemeClr val="accent1"/>
                </a:solidFill>
              </a:rPr>
              <a:t>КРОК ВПЕРЕД !!!</a:t>
            </a:r>
            <a:endParaRPr lang="ru-RU" sz="4000" dirty="0">
              <a:solidFill>
                <a:schemeClr val="accent1"/>
              </a:solidFill>
            </a:endParaRPr>
          </a:p>
        </p:txBody>
      </p:sp>
      <p:sp>
        <p:nvSpPr>
          <p:cNvPr id="3" name="Текст 2"/>
          <p:cNvSpPr>
            <a:spLocks noGrp="1"/>
          </p:cNvSpPr>
          <p:nvPr>
            <p:ph type="body" idx="1"/>
          </p:nvPr>
        </p:nvSpPr>
        <p:spPr>
          <a:xfrm>
            <a:off x="3380510" y="1828800"/>
            <a:ext cx="8672946" cy="4849089"/>
          </a:xfrm>
        </p:spPr>
        <p:txBody>
          <a:bodyPr>
            <a:noAutofit/>
          </a:bodyPr>
          <a:lstStyle/>
          <a:p>
            <a:r>
              <a:rPr lang="ru-RU" sz="2400" dirty="0" err="1" smtClean="0"/>
              <a:t>Школи</a:t>
            </a:r>
            <a:r>
              <a:rPr lang="ru-RU" sz="2400" dirty="0" smtClean="0"/>
              <a:t> в </a:t>
            </a:r>
            <a:r>
              <a:rPr lang="ru-RU" sz="2400" dirty="0" err="1" smtClean="0"/>
              <a:t>усьому</a:t>
            </a:r>
            <a:r>
              <a:rPr lang="ru-RU" sz="2400" dirty="0" smtClean="0"/>
              <a:t> </a:t>
            </a:r>
            <a:r>
              <a:rPr lang="ru-RU" sz="2400" dirty="0" err="1" smtClean="0"/>
              <a:t>світі</a:t>
            </a:r>
            <a:r>
              <a:rPr lang="ru-RU" sz="2400" dirty="0" smtClean="0"/>
              <a:t> </a:t>
            </a:r>
            <a:r>
              <a:rPr lang="ru-RU" sz="2400" dirty="0" err="1" smtClean="0"/>
              <a:t>продовжують</a:t>
            </a:r>
            <a:r>
              <a:rPr lang="ru-RU" sz="2400" dirty="0" smtClean="0"/>
              <a:t> </a:t>
            </a:r>
            <a:r>
              <a:rPr lang="ru-RU" sz="2400" dirty="0" err="1" smtClean="0"/>
              <a:t>розробляти</a:t>
            </a:r>
            <a:r>
              <a:rPr lang="ru-RU" sz="2400" dirty="0" smtClean="0"/>
              <a:t> та </a:t>
            </a:r>
            <a:r>
              <a:rPr lang="ru-RU" sz="2400" dirty="0" err="1" smtClean="0"/>
              <a:t>адаптувати</a:t>
            </a:r>
            <a:r>
              <a:rPr lang="ru-RU" sz="2400" dirty="0" smtClean="0"/>
              <a:t> </a:t>
            </a:r>
            <a:r>
              <a:rPr lang="ru-RU" sz="2400" dirty="0" err="1" smtClean="0"/>
              <a:t>моделі</a:t>
            </a:r>
            <a:r>
              <a:rPr lang="ru-RU" sz="2400" dirty="0" smtClean="0"/>
              <a:t> </a:t>
            </a:r>
            <a:r>
              <a:rPr lang="ru-RU" sz="2400" dirty="0" err="1" smtClean="0"/>
              <a:t>змішаного</a:t>
            </a:r>
            <a:r>
              <a:rPr lang="ru-RU" sz="2400" dirty="0" smtClean="0"/>
              <a:t> </a:t>
            </a:r>
            <a:r>
              <a:rPr lang="ru-RU" sz="2400" dirty="0" err="1" smtClean="0"/>
              <a:t>навчання</a:t>
            </a:r>
            <a:r>
              <a:rPr lang="ru-RU" sz="2400" dirty="0" smtClean="0"/>
              <a:t>, </a:t>
            </a:r>
            <a:r>
              <a:rPr lang="ru-RU" sz="2400" dirty="0" err="1" smtClean="0"/>
              <a:t>намагаючись</a:t>
            </a:r>
            <a:r>
              <a:rPr lang="ru-RU" sz="2400" dirty="0" smtClean="0"/>
              <a:t> </a:t>
            </a:r>
            <a:r>
              <a:rPr lang="ru-RU" sz="2400" dirty="0" err="1" smtClean="0"/>
              <a:t>знайти</a:t>
            </a:r>
            <a:r>
              <a:rPr lang="ru-RU" sz="2400" dirty="0" smtClean="0"/>
              <a:t> </a:t>
            </a:r>
            <a:r>
              <a:rPr lang="ru-RU" sz="2400" dirty="0" err="1" smtClean="0"/>
              <a:t>варіант</a:t>
            </a:r>
            <a:r>
              <a:rPr lang="ru-RU" sz="2400" dirty="0" smtClean="0"/>
              <a:t>, </a:t>
            </a:r>
            <a:r>
              <a:rPr lang="ru-RU" sz="2400" dirty="0" err="1" smtClean="0"/>
              <a:t>який</a:t>
            </a:r>
            <a:r>
              <a:rPr lang="ru-RU" sz="2400" dirty="0" smtClean="0"/>
              <a:t> </a:t>
            </a:r>
            <a:r>
              <a:rPr lang="ru-RU" sz="2400" dirty="0" err="1" smtClean="0"/>
              <a:t>влаштовуватиме</a:t>
            </a:r>
            <a:r>
              <a:rPr lang="ru-RU" sz="2400" dirty="0" smtClean="0"/>
              <a:t> </a:t>
            </a:r>
            <a:r>
              <a:rPr lang="ru-RU" sz="2400" dirty="0" err="1" smtClean="0"/>
              <a:t>всіх</a:t>
            </a:r>
            <a:r>
              <a:rPr lang="ru-RU" sz="2400" dirty="0" smtClean="0"/>
              <a:t>. </a:t>
            </a:r>
            <a:r>
              <a:rPr lang="ru-RU" sz="2400" dirty="0" err="1" smtClean="0"/>
              <a:t>Найімовірніше</a:t>
            </a:r>
            <a:r>
              <a:rPr lang="ru-RU" sz="2400" dirty="0" smtClean="0"/>
              <a:t>, </a:t>
            </a:r>
            <a:r>
              <a:rPr lang="ru-RU" sz="2400" dirty="0" err="1" smtClean="0"/>
              <a:t>навчання</a:t>
            </a:r>
            <a:r>
              <a:rPr lang="ru-RU" sz="2400" dirty="0" smtClean="0"/>
              <a:t> </a:t>
            </a:r>
            <a:r>
              <a:rPr lang="ru-RU" sz="2400" dirty="0" err="1" smtClean="0"/>
              <a:t>виглядатиме</a:t>
            </a:r>
            <a:r>
              <a:rPr lang="ru-RU" sz="2400" dirty="0" smtClean="0"/>
              <a:t> </a:t>
            </a:r>
            <a:r>
              <a:rPr lang="ru-RU" sz="2400" dirty="0" err="1" smtClean="0"/>
              <a:t>приблизно</a:t>
            </a:r>
            <a:r>
              <a:rPr lang="ru-RU" sz="2400" dirty="0" smtClean="0"/>
              <a:t> так:</a:t>
            </a:r>
          </a:p>
          <a:p>
            <a:r>
              <a:rPr lang="ru-RU" sz="2400" dirty="0" err="1" smtClean="0"/>
              <a:t>частина</a:t>
            </a:r>
            <a:r>
              <a:rPr lang="ru-RU" sz="2400" dirty="0" smtClean="0"/>
              <a:t> </a:t>
            </a:r>
            <a:r>
              <a:rPr lang="ru-RU" sz="2400" dirty="0" err="1" smtClean="0"/>
              <a:t>учнів</a:t>
            </a:r>
            <a:r>
              <a:rPr lang="ru-RU" sz="2400" dirty="0" smtClean="0"/>
              <a:t> </a:t>
            </a:r>
            <a:r>
              <a:rPr lang="ru-RU" sz="2400" dirty="0" err="1" smtClean="0"/>
              <a:t>навчається</a:t>
            </a:r>
            <a:r>
              <a:rPr lang="ru-RU" sz="2400" dirty="0" smtClean="0"/>
              <a:t> </a:t>
            </a:r>
            <a:r>
              <a:rPr lang="ru-RU" sz="2400" dirty="0" err="1" smtClean="0"/>
              <a:t>виключно</a:t>
            </a:r>
            <a:r>
              <a:rPr lang="ru-RU" sz="2400" dirty="0" smtClean="0"/>
              <a:t> в </a:t>
            </a:r>
            <a:r>
              <a:rPr lang="ru-RU" sz="2400" dirty="0" err="1" smtClean="0"/>
              <a:t>онлайні</a:t>
            </a:r>
            <a:r>
              <a:rPr lang="ru-RU" sz="2400" dirty="0" smtClean="0"/>
              <a:t>;</a:t>
            </a:r>
          </a:p>
          <a:p>
            <a:r>
              <a:rPr lang="ru-RU" sz="2400" dirty="0" err="1" smtClean="0"/>
              <a:t>частина</a:t>
            </a:r>
            <a:r>
              <a:rPr lang="ru-RU" sz="2400" dirty="0" smtClean="0"/>
              <a:t> – </a:t>
            </a:r>
            <a:r>
              <a:rPr lang="ru-RU" sz="2400" dirty="0" err="1" smtClean="0"/>
              <a:t>слухає</a:t>
            </a:r>
            <a:r>
              <a:rPr lang="ru-RU" sz="2400" dirty="0" smtClean="0"/>
              <a:t> </a:t>
            </a:r>
            <a:r>
              <a:rPr lang="ru-RU" sz="2400" dirty="0" err="1" smtClean="0"/>
              <a:t>теоретичний</a:t>
            </a:r>
            <a:r>
              <a:rPr lang="ru-RU" sz="2400" dirty="0" smtClean="0"/>
              <a:t> </a:t>
            </a:r>
            <a:r>
              <a:rPr lang="ru-RU" sz="2400" dirty="0" err="1" smtClean="0"/>
              <a:t>матеріал</a:t>
            </a:r>
            <a:r>
              <a:rPr lang="ru-RU" sz="2400" dirty="0" smtClean="0"/>
              <a:t> </a:t>
            </a:r>
            <a:r>
              <a:rPr lang="ru-RU" sz="2400" dirty="0" err="1" smtClean="0"/>
              <a:t>онлайн</a:t>
            </a:r>
            <a:r>
              <a:rPr lang="ru-RU" sz="2400" dirty="0" smtClean="0"/>
              <a:t>, а до </a:t>
            </a:r>
            <a:r>
              <a:rPr lang="ru-RU" sz="2400" dirty="0" err="1" smtClean="0"/>
              <a:t>школи</a:t>
            </a:r>
            <a:r>
              <a:rPr lang="ru-RU" sz="2400" dirty="0" smtClean="0"/>
              <a:t> приходить </a:t>
            </a:r>
            <a:r>
              <a:rPr lang="ru-RU" sz="2400" dirty="0" err="1" smtClean="0"/>
              <a:t>заради</a:t>
            </a:r>
            <a:r>
              <a:rPr lang="ru-RU" sz="2400" dirty="0" smtClean="0"/>
              <a:t> </a:t>
            </a:r>
            <a:r>
              <a:rPr lang="ru-RU" sz="2400" dirty="0" err="1" smtClean="0"/>
              <a:t>практичних</a:t>
            </a:r>
            <a:r>
              <a:rPr lang="ru-RU" sz="2400" dirty="0" smtClean="0"/>
              <a:t> занять.</a:t>
            </a:r>
          </a:p>
          <a:p>
            <a:r>
              <a:rPr lang="ru-RU" sz="2400" dirty="0" err="1" smtClean="0"/>
              <a:t>Водночас</a:t>
            </a:r>
            <a:r>
              <a:rPr lang="ru-RU" sz="2400" dirty="0" smtClean="0"/>
              <a:t> </a:t>
            </a:r>
            <a:r>
              <a:rPr lang="ru-RU" sz="2400" dirty="0" err="1" smtClean="0"/>
              <a:t>учням</a:t>
            </a:r>
            <a:r>
              <a:rPr lang="ru-RU" sz="2400" dirty="0" smtClean="0"/>
              <a:t> </a:t>
            </a:r>
            <a:r>
              <a:rPr lang="ru-RU" sz="2400" dirty="0" err="1" smtClean="0"/>
              <a:t>необов’язково</a:t>
            </a:r>
            <a:r>
              <a:rPr lang="ru-RU" sz="2400" dirty="0" smtClean="0"/>
              <a:t> </a:t>
            </a:r>
            <a:r>
              <a:rPr lang="ru-RU" sz="2400" dirty="0" err="1" smtClean="0"/>
              <a:t>виходити</a:t>
            </a:r>
            <a:r>
              <a:rPr lang="ru-RU" sz="2400" dirty="0" smtClean="0"/>
              <a:t> </a:t>
            </a:r>
            <a:r>
              <a:rPr lang="ru-RU" sz="2400" dirty="0" err="1" smtClean="0"/>
              <a:t>онлайн</a:t>
            </a:r>
            <a:r>
              <a:rPr lang="ru-RU" sz="2400" dirty="0" smtClean="0"/>
              <a:t> у </a:t>
            </a:r>
            <a:r>
              <a:rPr lang="ru-RU" sz="2400" dirty="0" err="1" smtClean="0"/>
              <a:t>чітко</a:t>
            </a:r>
            <a:r>
              <a:rPr lang="ru-RU" sz="2400" dirty="0" smtClean="0"/>
              <a:t> </a:t>
            </a:r>
            <a:r>
              <a:rPr lang="ru-RU" sz="2400" dirty="0" err="1" smtClean="0"/>
              <a:t>визначений</a:t>
            </a:r>
            <a:r>
              <a:rPr lang="ru-RU" sz="2400" dirty="0" smtClean="0"/>
              <a:t> час – вони </a:t>
            </a:r>
            <a:r>
              <a:rPr lang="ru-RU" sz="2400" dirty="0" err="1" smtClean="0"/>
              <a:t>зможуть</a:t>
            </a:r>
            <a:r>
              <a:rPr lang="ru-RU" sz="2400" dirty="0" smtClean="0"/>
              <a:t> </a:t>
            </a:r>
            <a:r>
              <a:rPr lang="ru-RU" sz="2400" dirty="0" err="1" smtClean="0"/>
              <a:t>переглядати</a:t>
            </a:r>
            <a:r>
              <a:rPr lang="ru-RU" sz="2400" dirty="0" smtClean="0"/>
              <a:t> записи </a:t>
            </a:r>
            <a:r>
              <a:rPr lang="ru-RU" sz="2400" dirty="0" err="1" smtClean="0"/>
              <a:t>лекцій</a:t>
            </a:r>
            <a:r>
              <a:rPr lang="ru-RU" sz="2400" dirty="0" smtClean="0"/>
              <a:t> </a:t>
            </a:r>
            <a:r>
              <a:rPr lang="ru-RU" sz="2400" dirty="0" err="1" smtClean="0"/>
              <a:t>тоді</a:t>
            </a:r>
            <a:r>
              <a:rPr lang="ru-RU" sz="2400" dirty="0" smtClean="0"/>
              <a:t>, коли буде </a:t>
            </a:r>
            <a:r>
              <a:rPr lang="ru-RU" sz="2400" dirty="0" err="1" smtClean="0"/>
              <a:t>можливість</a:t>
            </a:r>
            <a:r>
              <a:rPr lang="ru-RU" sz="2400" dirty="0" smtClean="0"/>
              <a:t>. </a:t>
            </a:r>
          </a:p>
          <a:p>
            <a:r>
              <a:rPr lang="ru-RU" sz="2400" dirty="0" smtClean="0"/>
              <a:t>Правильно </a:t>
            </a:r>
            <a:r>
              <a:rPr lang="ru-RU" sz="2400" dirty="0" err="1" smtClean="0"/>
              <a:t>організоване</a:t>
            </a:r>
            <a:r>
              <a:rPr lang="ru-RU" sz="2400" dirty="0" smtClean="0"/>
              <a:t> </a:t>
            </a:r>
            <a:r>
              <a:rPr lang="ru-RU" sz="2400" dirty="0" err="1" smtClean="0"/>
              <a:t>гібридний</a:t>
            </a:r>
            <a:r>
              <a:rPr lang="ru-RU" sz="2400" dirty="0" smtClean="0"/>
              <a:t> </a:t>
            </a:r>
            <a:r>
              <a:rPr lang="ru-RU" sz="2400" dirty="0" err="1" smtClean="0"/>
              <a:t>освітній</a:t>
            </a:r>
            <a:r>
              <a:rPr lang="ru-RU" sz="2400" dirty="0" smtClean="0"/>
              <a:t> </a:t>
            </a:r>
            <a:r>
              <a:rPr lang="ru-RU" sz="2400" dirty="0" err="1" smtClean="0"/>
              <a:t>процес</a:t>
            </a:r>
            <a:r>
              <a:rPr lang="ru-RU" sz="2400" dirty="0" smtClean="0"/>
              <a:t> дозволить </a:t>
            </a:r>
            <a:r>
              <a:rPr lang="ru-RU" sz="2400" dirty="0" err="1" smtClean="0"/>
              <a:t>учням</a:t>
            </a:r>
            <a:r>
              <a:rPr lang="ru-RU" sz="2400" dirty="0" smtClean="0"/>
              <a:t> </a:t>
            </a:r>
            <a:r>
              <a:rPr lang="ru-RU" sz="2400" dirty="0" err="1" smtClean="0"/>
              <a:t>самостійно</a:t>
            </a:r>
            <a:r>
              <a:rPr lang="ru-RU" sz="2400" dirty="0" smtClean="0"/>
              <a:t> </a:t>
            </a:r>
            <a:r>
              <a:rPr lang="ru-RU" sz="2400" dirty="0" err="1" smtClean="0"/>
              <a:t>контролювати</a:t>
            </a:r>
            <a:r>
              <a:rPr lang="ru-RU" sz="2400" dirty="0" smtClean="0"/>
              <a:t> </a:t>
            </a:r>
            <a:r>
              <a:rPr lang="ru-RU" sz="2400" dirty="0" err="1" smtClean="0"/>
              <a:t>власне</a:t>
            </a:r>
            <a:r>
              <a:rPr lang="ru-RU" sz="2400" dirty="0" smtClean="0"/>
              <a:t> </a:t>
            </a:r>
            <a:r>
              <a:rPr lang="ru-RU" sz="2400" dirty="0" err="1" smtClean="0"/>
              <a:t>навчання</a:t>
            </a:r>
            <a:r>
              <a:rPr lang="ru-RU" sz="2400" dirty="0" smtClean="0"/>
              <a:t>, </a:t>
            </a:r>
            <a:r>
              <a:rPr lang="ru-RU" sz="2400" dirty="0" err="1" smtClean="0"/>
              <a:t>вчитиме</a:t>
            </a:r>
            <a:r>
              <a:rPr lang="ru-RU" sz="2400" dirty="0" smtClean="0"/>
              <a:t> </a:t>
            </a:r>
            <a:r>
              <a:rPr lang="ru-RU" sz="2400" dirty="0" err="1" smtClean="0"/>
              <a:t>їх</a:t>
            </a:r>
            <a:r>
              <a:rPr lang="ru-RU" sz="2400" dirty="0" smtClean="0"/>
              <a:t> </a:t>
            </a:r>
            <a:r>
              <a:rPr lang="ru-RU" sz="2400" dirty="0" err="1" smtClean="0"/>
              <a:t>самостійності</a:t>
            </a:r>
            <a:r>
              <a:rPr lang="ru-RU" sz="2400" dirty="0" smtClean="0"/>
              <a:t> та </a:t>
            </a:r>
            <a:r>
              <a:rPr lang="ru-RU" sz="2400" dirty="0" err="1" smtClean="0"/>
              <a:t>відповідальності</a:t>
            </a:r>
            <a:r>
              <a:rPr lang="ru-RU" sz="2400" dirty="0" smtClean="0"/>
              <a:t>.</a:t>
            </a:r>
          </a:p>
          <a:p>
            <a:pPr marL="342900" indent="-342900"/>
            <a:endParaRPr lang="uk-UA" sz="2400" dirty="0" smtClean="0"/>
          </a:p>
        </p:txBody>
      </p:sp>
      <p:pic>
        <p:nvPicPr>
          <p:cNvPr id="1038" name="Picture 14"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6441" y="2840182"/>
            <a:ext cx="3952585" cy="40178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031563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1404</TotalTime>
  <Words>575</Words>
  <Application>Microsoft Office PowerPoint</Application>
  <PresentationFormat>Произвольный</PresentationFormat>
  <Paragraphs>61</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Поток</vt:lpstr>
      <vt:lpstr>Сучасні освітні тренди</vt:lpstr>
      <vt:lpstr>Мета: визначити та  обговорити нові підходи до процесу навчання. Розглянути деякі сучасні освітні технології, програми та методики навчання, їх особливості, переваги, недоліки та результативність. </vt:lpstr>
      <vt:lpstr>Завдання: 1. Актуалізувати проблеми забезпечення якості освітнього процесу; 2. Визначити та засвоїти науково-методичні засади педагогічного моделювання чинників впливу на якість освіти, умов та шляхів забезпечення якісної освіти; 3.Осмислення кожним педагогом власної діяльності та усвідомлення відповідальності за якість освіти, що надається.</vt:lpstr>
      <vt:lpstr>Очікувані результати: 1.Готовність педагогічного колективу до сприйняття нових тенденцій в освіті та реалізацію деяких з них для отримання високих результатів якості освіти; 2.Розширення спектру знань педагогічного колективу у питанні сучасних освітніх тенденцій та створення сприятливої платформи для самоосвіти і вдосконалення своєї педагогічної майстерності. </vt:lpstr>
      <vt:lpstr>Англійський письменник Редьярд Кіплінг писав:  «Освіта — найбільше із земних благ, якщо вона найвищої якості. В іншому разі вона абсолютно марна».  Дійсно, якість освіти визначає якість життя людини й суспільства. Нині освіта характеризується не лише рівнем знань, умінь і навичок, а і якістю особистісного, світоглядного, громадянського розвитку майбутнього покоління. Тому питання якості освіти повинно розглядатися передусім із позиції людських та соціальних цінностей. Нині Україна робить впевнені кроки до розбудови системи забезпечення якості освіти, щоб сформувати довіру суспільства до навчальних закладів, органів управління освітою та гарантувати високий рівень якості навчання у школі.  Як результат — згідно з рішенням Уряду 6 грудня 2017 року було створено орган, що централізовано відповідатиме за дотримання якості освіти та освітніх стандартів, — Державну службу якості освіти України (ДСЯО). </vt:lpstr>
      <vt:lpstr>Навіщо щось змінювати? Ми живемо у ХХІ столітті. Країна та світ змінилися, суспільство змінилося, потреби економіки докорінно змінилися, а підходи до освіти залишилися далеко в минулому сторіччі. В українських школах і вишах учні та студенти здебільшого здобувають сукупність знань без розуміння того, як це може допомогти їм реалізуватися в житті.  Що передбачає реформа? Щоб донести реформу до всього суспільства, затверджено концепцію «Нової української школи», що передбачає докорінну зміну системи навчання та викладання, взаємодії та організації діяльності учнів, вчителів та закладів в цілому. Як у зв’язку із цим зміниться школа? Школа буде місцем, де діти отримують не лише знання, а й уміння їх застосовувати та цінності для оцінювання навколишнього світу і дійсності. Вона буде не лише закладом освіти, а й безпечним середовищем для розвитку, де діти вчаться спілкуватися між собою. Таке навчання передбачає впровадження нових методик викладання, зміну формату спілкування учнів, учителів та батьків, упровадження проектної роботи та навчання через діяльність. </vt:lpstr>
      <vt:lpstr>Нова школа – це поєднання всіх практик, які існують у світі! Метою впровадження в освітній процес новітніх методів та технологій має бути чітко окреслина орієнтація на високий позитивний результат! </vt:lpstr>
      <vt:lpstr>  Розвиток гібридних моделей навчання</vt:lpstr>
      <vt:lpstr>КРОК ВПЕРЕД !!!</vt:lpstr>
      <vt:lpstr>Мікронавчання </vt:lpstr>
      <vt:lpstr>Soft skills </vt:lpstr>
      <vt:lpstr>Нейроосвіта </vt:lpstr>
      <vt:lpstr>Нейроосвіта базується на чотирьох фактах:</vt:lpstr>
      <vt:lpstr>Розвиток підприємницької компетентності </vt:lpstr>
      <vt:lpstr>Цілісне навчання </vt:lpstr>
      <vt:lpstr> </vt:lpstr>
      <vt:lpstr>Синтез реальності, AR, AI та VR </vt:lpstr>
      <vt:lpstr>Висновок:</vt:lpstr>
      <vt:lpstr>ДЯКУЮ ЗА УВАГУ !</vt:lpstr>
      <vt:lpstr>Використані матеріали та джерела:  Журнал «На Урок»    https://vseosvita.ua/    Наумук - Цитовано в 4 джерелах Неформальна освіта дорослих–освітній тренд ХХІ … - ‎Аніщенко - Цитовано в 24 джерелах Гейміфікація як сучасний освітній тренд - ‎Саган - Цитовано в 3 джерелах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Lenovo</dc:creator>
  <cp:lastModifiedBy>1</cp:lastModifiedBy>
  <cp:revision>68</cp:revision>
  <dcterms:created xsi:type="dcterms:W3CDTF">2019-10-22T07:53:09Z</dcterms:created>
  <dcterms:modified xsi:type="dcterms:W3CDTF">2023-10-22T17:38:43Z</dcterms:modified>
</cp:coreProperties>
</file>